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52" r:id="rId2"/>
    <p:sldId id="330" r:id="rId3"/>
    <p:sldId id="340" r:id="rId4"/>
    <p:sldId id="331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1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7B4D54-9A75-1601-C912-50BFCE455040}" name="Paul Sweet" initials="" userId="S::paul.sweet@struto.co.uk::de6edc0d-c687-4289-8d13-30cb7ad811b0" providerId="AD"/>
  <p188:author id="{7064F683-B780-556B-4152-F56970264BB9}" name="Tamryn Waters" initials="TW" userId="S::tamryn.waters@struto.co.uk::4234cee5-825e-4ac7-8ad2-48607f49fd0c" providerId="AD"/>
  <p188:author id="{2B8E5FAF-6C55-4DC1-9278-CD82E6EB8FA4}" name="Estee Hall" initials="" userId="S::estee.hall@struto.co.uk::744da622-3e5d-4970-a93f-17dad1496d39" providerId="AD"/>
  <p188:author id="{DA1A8BF6-73B1-601B-E47B-14D27B4EF8B8}" name="Kieran Paulsen" initials="" userId="S::kieran.paulsen@struto.co.uk::cfed36f9-233f-4e98-ae6c-19a1279789a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3"/>
    <a:srgbClr val="08C3DF"/>
    <a:srgbClr val="01BD9B"/>
    <a:srgbClr val="05C3DE"/>
    <a:srgbClr val="B9C0CB"/>
    <a:srgbClr val="000614"/>
    <a:srgbClr val="EE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2898DE-5BC8-DEDA-4502-68EC12196A4D}" v="4" dt="2025-05-28T13:40:07.119"/>
    <p1510:client id="{6458F1A5-0A7B-07A4-A5A8-63AD87330AE0}" v="86" dt="2025-05-29T09:31:38.570"/>
    <p1510:client id="{898C93C2-AA39-3B52-FC81-19854C93A328}" v="70" dt="2025-05-29T07:13:52.213"/>
    <p1510:client id="{B1E7244C-2F82-50D1-AEF0-86AD77525E5B}" v="16" dt="2025-05-28T18:13:02.718"/>
    <p1510:client id="{C75022AD-C82A-2613-CDC2-33D9290A2D99}" v="1" dt="2025-05-29T09:51:54.469"/>
    <p1510:client id="{F4742EF8-9B85-31AF-455C-0A882DF582E6}" v="26" dt="2025-05-27T15:58:14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eran Paulsen" userId="S::kieran.paulsen@struto.co.uk::cfed36f9-233f-4e98-ae6c-19a1279789a9" providerId="AD" clId="Web-{C75022AD-C82A-2613-CDC2-33D9290A2D99}"/>
    <pc:docChg chg="modSld">
      <pc:chgData name="Kieran Paulsen" userId="S::kieran.paulsen@struto.co.uk::cfed36f9-233f-4e98-ae6c-19a1279789a9" providerId="AD" clId="Web-{C75022AD-C82A-2613-CDC2-33D9290A2D99}" dt="2025-05-29T09:51:54.469" v="0"/>
      <pc:docMkLst>
        <pc:docMk/>
      </pc:docMkLst>
      <pc:sldChg chg="mod setBg">
        <pc:chgData name="Kieran Paulsen" userId="S::kieran.paulsen@struto.co.uk::cfed36f9-233f-4e98-ae6c-19a1279789a9" providerId="AD" clId="Web-{C75022AD-C82A-2613-CDC2-33D9290A2D99}" dt="2025-05-29T09:51:54.469" v="0"/>
        <pc:sldMkLst>
          <pc:docMk/>
          <pc:sldMk cId="1969660203" sldId="310"/>
        </pc:sldMkLst>
      </pc:sldChg>
    </pc:docChg>
  </pc:docChgLst>
  <pc:docChgLst>
    <pc:chgData name="Guest User" userId="S::urn:spo:anon#8853dbaac8515681aed62c8e525ecdc36882087bd638a62946040a55cd8ab165::" providerId="AD" clId="Web-{B1E7244C-2F82-50D1-AEF0-86AD77525E5B}"/>
    <pc:docChg chg="modSld">
      <pc:chgData name="Guest User" userId="S::urn:spo:anon#8853dbaac8515681aed62c8e525ecdc36882087bd638a62946040a55cd8ab165::" providerId="AD" clId="Web-{B1E7244C-2F82-50D1-AEF0-86AD77525E5B}" dt="2025-05-28T18:12:53.640" v="14" actId="20577"/>
      <pc:docMkLst>
        <pc:docMk/>
      </pc:docMkLst>
      <pc:sldChg chg="modSp">
        <pc:chgData name="Guest User" userId="S::urn:spo:anon#8853dbaac8515681aed62c8e525ecdc36882087bd638a62946040a55cd8ab165::" providerId="AD" clId="Web-{B1E7244C-2F82-50D1-AEF0-86AD77525E5B}" dt="2025-05-28T18:10:45.635" v="0" actId="1076"/>
        <pc:sldMkLst>
          <pc:docMk/>
          <pc:sldMk cId="3955083044" sldId="349"/>
        </pc:sldMkLst>
        <pc:spChg chg="mod">
          <ac:chgData name="Guest User" userId="S::urn:spo:anon#8853dbaac8515681aed62c8e525ecdc36882087bd638a62946040a55cd8ab165::" providerId="AD" clId="Web-{B1E7244C-2F82-50D1-AEF0-86AD77525E5B}" dt="2025-05-28T18:10:45.635" v="0" actId="1076"/>
          <ac:spMkLst>
            <pc:docMk/>
            <pc:sldMk cId="3955083044" sldId="349"/>
            <ac:spMk id="15" creationId="{5456BA1C-1F65-DA6D-03C7-291EB02FB0CF}"/>
          </ac:spMkLst>
        </pc:spChg>
      </pc:sldChg>
      <pc:sldChg chg="modSp">
        <pc:chgData name="Guest User" userId="S::urn:spo:anon#8853dbaac8515681aed62c8e525ecdc36882087bd638a62946040a55cd8ab165::" providerId="AD" clId="Web-{B1E7244C-2F82-50D1-AEF0-86AD77525E5B}" dt="2025-05-28T18:12:53.640" v="14" actId="20577"/>
        <pc:sldMkLst>
          <pc:docMk/>
          <pc:sldMk cId="3980927015" sldId="350"/>
        </pc:sldMkLst>
        <pc:spChg chg="mod">
          <ac:chgData name="Guest User" userId="S::urn:spo:anon#8853dbaac8515681aed62c8e525ecdc36882087bd638a62946040a55cd8ab165::" providerId="AD" clId="Web-{B1E7244C-2F82-50D1-AEF0-86AD77525E5B}" dt="2025-05-28T18:12:53.640" v="14" actId="20577"/>
          <ac:spMkLst>
            <pc:docMk/>
            <pc:sldMk cId="3980927015" sldId="350"/>
            <ac:spMk id="6" creationId="{232DAFF9-1E73-7CF1-3224-9AE840B010F4}"/>
          </ac:spMkLst>
        </pc:spChg>
        <pc:spChg chg="mod">
          <ac:chgData name="Guest User" userId="S::urn:spo:anon#8853dbaac8515681aed62c8e525ecdc36882087bd638a62946040a55cd8ab165::" providerId="AD" clId="Web-{B1E7244C-2F82-50D1-AEF0-86AD77525E5B}" dt="2025-05-28T18:11:49.247" v="1" actId="20577"/>
          <ac:spMkLst>
            <pc:docMk/>
            <pc:sldMk cId="3980927015" sldId="350"/>
            <ac:spMk id="7" creationId="{DE6DE473-EE71-B7C7-8825-2A8EB72D34C3}"/>
          </ac:spMkLst>
        </pc:spChg>
      </pc:sldChg>
    </pc:docChg>
  </pc:docChgLst>
  <pc:docChgLst>
    <pc:chgData name="Guest User" userId="S::urn:spo:anon#5600b627a35985bef98830203578bed76bd048beb0899a1417a499e87637e859::" providerId="AD" clId="Web-{93CC0523-B950-390D-B548-6451FBFD1AFE}"/>
    <pc:docChg chg="addSld modSld">
      <pc:chgData name="Guest User" userId="S::urn:spo:anon#5600b627a35985bef98830203578bed76bd048beb0899a1417a499e87637e859::" providerId="AD" clId="Web-{93CC0523-B950-390D-B548-6451FBFD1AFE}" dt="2025-05-22T13:48:33.552" v="57" actId="20577"/>
      <pc:docMkLst>
        <pc:docMk/>
      </pc:docMkLst>
      <pc:sldChg chg="modSp add replId">
        <pc:chgData name="Guest User" userId="S::urn:spo:anon#5600b627a35985bef98830203578bed76bd048beb0899a1417a499e87637e859::" providerId="AD" clId="Web-{93CC0523-B950-390D-B548-6451FBFD1AFE}" dt="2025-05-22T13:48:33.552" v="57" actId="20577"/>
        <pc:sldMkLst>
          <pc:docMk/>
          <pc:sldMk cId="3980927015" sldId="350"/>
        </pc:sldMkLst>
        <pc:spChg chg="mod">
          <ac:chgData name="Guest User" userId="S::urn:spo:anon#5600b627a35985bef98830203578bed76bd048beb0899a1417a499e87637e859::" providerId="AD" clId="Web-{93CC0523-B950-390D-B548-6451FBFD1AFE}" dt="2025-05-22T13:46:54.812" v="2" actId="20577"/>
          <ac:spMkLst>
            <pc:docMk/>
            <pc:sldMk cId="3980927015" sldId="350"/>
            <ac:spMk id="6" creationId="{232DAFF9-1E73-7CF1-3224-9AE840B010F4}"/>
          </ac:spMkLst>
        </pc:spChg>
        <pc:spChg chg="mod">
          <ac:chgData name="Guest User" userId="S::urn:spo:anon#5600b627a35985bef98830203578bed76bd048beb0899a1417a499e87637e859::" providerId="AD" clId="Web-{93CC0523-B950-390D-B548-6451FBFD1AFE}" dt="2025-05-22T13:48:33.552" v="57" actId="20577"/>
          <ac:spMkLst>
            <pc:docMk/>
            <pc:sldMk cId="3980927015" sldId="350"/>
            <ac:spMk id="7" creationId="{DE6DE473-EE71-B7C7-8825-2A8EB72D34C3}"/>
          </ac:spMkLst>
        </pc:spChg>
      </pc:sldChg>
    </pc:docChg>
  </pc:docChgLst>
  <pc:docChgLst>
    <pc:chgData name="Guest User" userId="S::urn:spo:anon#fece723126900e4ac84a1adc3b8b01a00402452aae21db0571d81d4eb51caea9::" providerId="AD" clId="Web-{F4742EF8-9B85-31AF-455C-0A882DF582E6}"/>
    <pc:docChg chg="modSld">
      <pc:chgData name="Guest User" userId="S::urn:spo:anon#fece723126900e4ac84a1adc3b8b01a00402452aae21db0571d81d4eb51caea9::" providerId="AD" clId="Web-{F4742EF8-9B85-31AF-455C-0A882DF582E6}" dt="2025-05-27T15:58:14.311" v="23" actId="1076"/>
      <pc:docMkLst>
        <pc:docMk/>
      </pc:docMkLst>
      <pc:sldChg chg="modSp">
        <pc:chgData name="Guest User" userId="S::urn:spo:anon#fece723126900e4ac84a1adc3b8b01a00402452aae21db0571d81d4eb51caea9::" providerId="AD" clId="Web-{F4742EF8-9B85-31AF-455C-0A882DF582E6}" dt="2025-05-27T15:56:26.635" v="17" actId="1076"/>
        <pc:sldMkLst>
          <pc:docMk/>
          <pc:sldMk cId="3955083044" sldId="349"/>
        </pc:sldMkLst>
        <pc:spChg chg="mod">
          <ac:chgData name="Guest User" userId="S::urn:spo:anon#fece723126900e4ac84a1adc3b8b01a00402452aae21db0571d81d4eb51caea9::" providerId="AD" clId="Web-{F4742EF8-9B85-31AF-455C-0A882DF582E6}" dt="2025-05-27T15:54:39.601" v="0" actId="20577"/>
          <ac:spMkLst>
            <pc:docMk/>
            <pc:sldMk cId="3955083044" sldId="349"/>
            <ac:spMk id="14" creationId="{DFCACF33-D0D8-7877-B38D-6593B3706208}"/>
          </ac:spMkLst>
        </pc:spChg>
        <pc:spChg chg="mod">
          <ac:chgData name="Guest User" userId="S::urn:spo:anon#fece723126900e4ac84a1adc3b8b01a00402452aae21db0571d81d4eb51caea9::" providerId="AD" clId="Web-{F4742EF8-9B85-31AF-455C-0A882DF582E6}" dt="2025-05-27T15:55:43.947" v="10" actId="1076"/>
          <ac:spMkLst>
            <pc:docMk/>
            <pc:sldMk cId="3955083044" sldId="349"/>
            <ac:spMk id="15" creationId="{5456BA1C-1F65-DA6D-03C7-291EB02FB0CF}"/>
          </ac:spMkLst>
        </pc:spChg>
        <pc:spChg chg="mod">
          <ac:chgData name="Guest User" userId="S::urn:spo:anon#fece723126900e4ac84a1adc3b8b01a00402452aae21db0571d81d4eb51caea9::" providerId="AD" clId="Web-{F4742EF8-9B85-31AF-455C-0A882DF582E6}" dt="2025-05-27T15:55:46.665" v="11" actId="1076"/>
          <ac:spMkLst>
            <pc:docMk/>
            <pc:sldMk cId="3955083044" sldId="349"/>
            <ac:spMk id="16" creationId="{5200D34B-975A-BE00-FA68-22D28AEA56CF}"/>
          </ac:spMkLst>
        </pc:spChg>
        <pc:picChg chg="mod">
          <ac:chgData name="Guest User" userId="S::urn:spo:anon#fece723126900e4ac84a1adc3b8b01a00402452aae21db0571d81d4eb51caea9::" providerId="AD" clId="Web-{F4742EF8-9B85-31AF-455C-0A882DF582E6}" dt="2025-05-27T15:56:17.479" v="16" actId="1076"/>
          <ac:picMkLst>
            <pc:docMk/>
            <pc:sldMk cId="3955083044" sldId="349"/>
            <ac:picMk id="17" creationId="{28F72028-8228-CAAF-AB88-0559F6535F07}"/>
          </ac:picMkLst>
        </pc:picChg>
        <pc:picChg chg="mod">
          <ac:chgData name="Guest User" userId="S::urn:spo:anon#fece723126900e4ac84a1adc3b8b01a00402452aae21db0571d81d4eb51caea9::" providerId="AD" clId="Web-{F4742EF8-9B85-31AF-455C-0A882DF582E6}" dt="2025-05-27T15:55:13.618" v="6" actId="1076"/>
          <ac:picMkLst>
            <pc:docMk/>
            <pc:sldMk cId="3955083044" sldId="349"/>
            <ac:picMk id="18" creationId="{1D4601D8-922C-E757-620C-0955C6A3FE5B}"/>
          </ac:picMkLst>
        </pc:picChg>
        <pc:picChg chg="mod">
          <ac:chgData name="Guest User" userId="S::urn:spo:anon#fece723126900e4ac84a1adc3b8b01a00402452aae21db0571d81d4eb51caea9::" providerId="AD" clId="Web-{F4742EF8-9B85-31AF-455C-0A882DF582E6}" dt="2025-05-27T15:56:26.635" v="17" actId="1076"/>
          <ac:picMkLst>
            <pc:docMk/>
            <pc:sldMk cId="3955083044" sldId="349"/>
            <ac:picMk id="19" creationId="{4F10442B-39AB-62CF-5FD7-2F235284060D}"/>
          </ac:picMkLst>
        </pc:picChg>
      </pc:sldChg>
      <pc:sldChg chg="addSp delSp modSp">
        <pc:chgData name="Guest User" userId="S::urn:spo:anon#fece723126900e4ac84a1adc3b8b01a00402452aae21db0571d81d4eb51caea9::" providerId="AD" clId="Web-{F4742EF8-9B85-31AF-455C-0A882DF582E6}" dt="2025-05-27T15:58:14.311" v="23" actId="1076"/>
        <pc:sldMkLst>
          <pc:docMk/>
          <pc:sldMk cId="3980927015" sldId="350"/>
        </pc:sldMkLst>
        <pc:picChg chg="add mod">
          <ac:chgData name="Guest User" userId="S::urn:spo:anon#fece723126900e4ac84a1adc3b8b01a00402452aae21db0571d81d4eb51caea9::" providerId="AD" clId="Web-{F4742EF8-9B85-31AF-455C-0A882DF582E6}" dt="2025-05-27T15:58:14.311" v="23" actId="1076"/>
          <ac:picMkLst>
            <pc:docMk/>
            <pc:sldMk cId="3980927015" sldId="350"/>
            <ac:picMk id="2" creationId="{326738B9-7E0E-2858-4C51-960B8F2020BC}"/>
          </ac:picMkLst>
        </pc:picChg>
        <pc:picChg chg="del">
          <ac:chgData name="Guest User" userId="S::urn:spo:anon#fece723126900e4ac84a1adc3b8b01a00402452aae21db0571d81d4eb51caea9::" providerId="AD" clId="Web-{F4742EF8-9B85-31AF-455C-0A882DF582E6}" dt="2025-05-27T15:56:35.995" v="18"/>
          <ac:picMkLst>
            <pc:docMk/>
            <pc:sldMk cId="3980927015" sldId="350"/>
            <ac:picMk id="5" creationId="{2686B97E-FBF5-7EDA-6830-AEC4506EBBC6}"/>
          </ac:picMkLst>
        </pc:picChg>
      </pc:sldChg>
    </pc:docChg>
  </pc:docChgLst>
  <pc:docChgLst>
    <pc:chgData name="Kieran Paulsen" userId="S::kieran.paulsen@struto.co.uk::cfed36f9-233f-4e98-ae6c-19a1279789a9" providerId="AD" clId="Web-{6458F1A5-0A7B-07A4-A5A8-63AD87330AE0}"/>
    <pc:docChg chg="mod addSld delSld modSld modMainMaster setSldSz">
      <pc:chgData name="Kieran Paulsen" userId="S::kieran.paulsen@struto.co.uk::cfed36f9-233f-4e98-ae6c-19a1279789a9" providerId="AD" clId="Web-{6458F1A5-0A7B-07A4-A5A8-63AD87330AE0}" dt="2025-05-29T09:31:38.570" v="82"/>
      <pc:docMkLst>
        <pc:docMk/>
      </pc:docMkLst>
      <pc:sldChg chg="modSp del">
        <pc:chgData name="Kieran Paulsen" userId="S::kieran.paulsen@struto.co.uk::cfed36f9-233f-4e98-ae6c-19a1279789a9" providerId="AD" clId="Web-{6458F1A5-0A7B-07A4-A5A8-63AD87330AE0}" dt="2025-05-29T09:27:23.766" v="21"/>
        <pc:sldMkLst>
          <pc:docMk/>
          <pc:sldMk cId="597621335" sldId="305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597621335" sldId="305"/>
            <ac:spMk id="6" creationId="{3D005420-B861-793D-AAB8-F877D6143D09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597621335" sldId="305"/>
            <ac:spMk id="7" creationId="{380B1BD6-AF77-261E-B635-359DD451CE58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597621335" sldId="305"/>
            <ac:picMk id="9" creationId="{B29DACAD-FAAF-4CC6-ACD8-0A857B3DC221}"/>
          </ac:picMkLst>
        </pc:picChg>
      </pc:sldChg>
      <pc:sldChg chg="modSp del mod setBg modClrScheme chgLayout">
        <pc:chgData name="Kieran Paulsen" userId="S::kieran.paulsen@struto.co.uk::cfed36f9-233f-4e98-ae6c-19a1279789a9" providerId="AD" clId="Web-{6458F1A5-0A7B-07A4-A5A8-63AD87330AE0}" dt="2025-05-29T09:26:06.170" v="14"/>
        <pc:sldMkLst>
          <pc:docMk/>
          <pc:sldMk cId="3507357530" sldId="312"/>
        </pc:sldMkLst>
        <pc:spChg chg="mod or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507357530" sldId="312"/>
            <ac:spMk id="2" creationId="{57B0F4EB-09FB-5E5D-D14E-72D6E5ABEBC1}"/>
          </ac:spMkLst>
        </pc:spChg>
        <pc:spChg chg="mod or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507357530" sldId="312"/>
            <ac:spMk id="3" creationId="{C992571D-B7B3-4180-5D27-83237CD59BBF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3507357530" sldId="312"/>
            <ac:picMk id="5" creationId="{BA824CEA-D32A-62EB-2F32-0FF629292677}"/>
          </ac:picMkLst>
        </pc:picChg>
      </pc:sldChg>
      <pc:sldChg chg="modSp">
        <pc:chgData name="Kieran Paulsen" userId="S::kieran.paulsen@struto.co.uk::cfed36f9-233f-4e98-ae6c-19a1279789a9" providerId="AD" clId="Web-{6458F1A5-0A7B-07A4-A5A8-63AD87330AE0}" dt="2025-05-29T09:18:41.251" v="4"/>
        <pc:sldMkLst>
          <pc:docMk/>
          <pc:sldMk cId="2921452819" sldId="330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921452819" sldId="330"/>
            <ac:spMk id="2" creationId="{DBF731AB-467E-C275-E212-3DC4A15B147E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921452819" sldId="330"/>
            <ac:spMk id="3" creationId="{622BF142-93AF-C876-EB83-7638996C5C15}"/>
          </ac:spMkLst>
        </pc:spChg>
      </pc:sldChg>
      <pc:sldChg chg="modSp">
        <pc:chgData name="Kieran Paulsen" userId="S::kieran.paulsen@struto.co.uk::cfed36f9-233f-4e98-ae6c-19a1279789a9" providerId="AD" clId="Web-{6458F1A5-0A7B-07A4-A5A8-63AD87330AE0}" dt="2025-05-29T09:18:41.251" v="4"/>
        <pc:sldMkLst>
          <pc:docMk/>
          <pc:sldMk cId="3300999816" sldId="331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300999816" sldId="331"/>
            <ac:spMk id="2" creationId="{58DF15F0-E7FC-56DF-17F1-889067AFC9E7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300999816" sldId="331"/>
            <ac:spMk id="3" creationId="{94C589C0-CF0E-9C5B-B163-963BEFD0537E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3300999816" sldId="331"/>
            <ac:picMk id="5" creationId="{D56EB7D4-61B1-F9B8-FA20-80C993FBBF23}"/>
          </ac:picMkLst>
        </pc:picChg>
      </pc:sldChg>
      <pc:sldChg chg="modSp">
        <pc:chgData name="Kieran Paulsen" userId="S::kieran.paulsen@struto.co.uk::cfed36f9-233f-4e98-ae6c-19a1279789a9" providerId="AD" clId="Web-{6458F1A5-0A7B-07A4-A5A8-63AD87330AE0}" dt="2025-05-29T09:18:41.251" v="4"/>
        <pc:sldMkLst>
          <pc:docMk/>
          <pc:sldMk cId="1707403391" sldId="340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1707403391" sldId="340"/>
            <ac:spMk id="12" creationId="{ED021FCE-4D2D-E315-2975-4B398E325E5F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1707403391" sldId="340"/>
            <ac:picMk id="3" creationId="{D62180F3-801A-5048-A4BC-D73C13035B12}"/>
          </ac:picMkLst>
        </pc:pic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1707403391" sldId="340"/>
            <ac:picMk id="5" creationId="{07F3565B-16D5-846E-77D1-3514FBDA0DBC}"/>
          </ac:picMkLst>
        </pc:pic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1707403391" sldId="340"/>
            <ac:picMk id="8" creationId="{7F6B5590-380E-9EDB-4318-BE4A088AC909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29:33.379" v="30"/>
        <pc:sldMkLst>
          <pc:docMk/>
          <pc:sldMk cId="3938551272" sldId="341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38551272" sldId="341"/>
            <ac:spMk id="6" creationId="{0654C1DC-D8E7-8DC2-14B7-472453D8F350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38551272" sldId="341"/>
            <ac:spMk id="7" creationId="{3B5CCA8B-E089-EE19-54F5-964913F538BF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3938551272" sldId="341"/>
            <ac:picMk id="3" creationId="{4547732E-6EAA-952B-7CC1-6793643A16F7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30:24.818" v="53"/>
        <pc:sldMkLst>
          <pc:docMk/>
          <pc:sldMk cId="2920626111" sldId="343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920626111" sldId="343"/>
            <ac:spMk id="6" creationId="{A9D5E103-73C9-C905-7434-3A9AE7A4DB56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920626111" sldId="343"/>
            <ac:spMk id="7" creationId="{800566E5-577D-A500-B32B-CD84F2E8C1E1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2920626111" sldId="343"/>
            <ac:picMk id="3" creationId="{753B80D9-DEB1-0268-A583-14FC0E377623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30:40.209" v="60"/>
        <pc:sldMkLst>
          <pc:docMk/>
          <pc:sldMk cId="650714815" sldId="344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650714815" sldId="344"/>
            <ac:spMk id="4" creationId="{B0718D65-3010-2DD6-2408-896770033B1D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650714815" sldId="344"/>
            <ac:spMk id="6" creationId="{EFC60180-E277-66A8-E0C5-A0D76D19D794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650714815" sldId="344"/>
            <ac:spMk id="7" creationId="{E81B8311-C4D5-5648-DB17-2BCAFD23791C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650714815" sldId="344"/>
            <ac:spMk id="8" creationId="{2637884C-6AA5-5DE8-0CC5-9C6059F65DB7}"/>
          </ac:spMkLst>
        </pc:spChg>
        <pc:grpChg chg="mod">
          <ac:chgData name="Kieran Paulsen" userId="S::kieran.paulsen@struto.co.uk::cfed36f9-233f-4e98-ae6c-19a1279789a9" providerId="AD" clId="Web-{6458F1A5-0A7B-07A4-A5A8-63AD87330AE0}" dt="2025-05-29T09:18:41.251" v="4"/>
          <ac:grpSpMkLst>
            <pc:docMk/>
            <pc:sldMk cId="650714815" sldId="344"/>
            <ac:grpSpMk id="9" creationId="{3777962D-6D92-DA77-5DC3-6CC055614D0A}"/>
          </ac:grpSpMkLst>
        </pc:gr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650714815" sldId="344"/>
            <ac:picMk id="17" creationId="{A646B0A5-5C06-5C19-D308-9E02FA41ACCC}"/>
          </ac:picMkLst>
        </pc:pic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650714815" sldId="344"/>
            <ac:picMk id="19" creationId="{23722F87-4457-A992-39E9-552F362F027C}"/>
          </ac:picMkLst>
        </pc:pic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650714815" sldId="344"/>
            <ac:picMk id="21" creationId="{F67C08E6-CA38-5789-DDDE-44883B0F362E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30:53.178" v="66"/>
        <pc:sldMkLst>
          <pc:docMk/>
          <pc:sldMk cId="2647086540" sldId="345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647086540" sldId="345"/>
            <ac:spMk id="2" creationId="{3C1CE2F3-9DE0-EA30-55AE-8C5FA4290E49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647086540" sldId="345"/>
            <ac:spMk id="6" creationId="{E2CB9359-529E-C790-CDE7-0815753B192E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647086540" sldId="345"/>
            <ac:spMk id="7" creationId="{6D52FF87-5273-1E92-5453-FD4F675E97A4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2647086540" sldId="345"/>
            <ac:picMk id="4" creationId="{315684E9-965B-5AA3-9131-D3D95A91BC76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31:09.741" v="72"/>
        <pc:sldMkLst>
          <pc:docMk/>
          <pc:sldMk cId="230842949" sldId="346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30842949" sldId="346"/>
            <ac:spMk id="6" creationId="{ACD019BF-F109-C91D-1B89-451236B5AD11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30842949" sldId="346"/>
            <ac:spMk id="7" creationId="{76AC093B-B67D-F749-8A6B-1626D55CB20B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230842949" sldId="346"/>
            <ac:picMk id="5" creationId="{4CCEF4C6-1974-F45C-E622-0A3E5B62E797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31:36.727" v="81"/>
        <pc:sldMkLst>
          <pc:docMk/>
          <pc:sldMk cId="2411643642" sldId="347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411643642" sldId="347"/>
            <ac:spMk id="6" creationId="{8CD6F41A-ACFB-2DE8-C90E-A576B73428B0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2411643642" sldId="347"/>
            <ac:spMk id="7" creationId="{E4B3C1EA-60E9-6F1D-1BF7-6826B3500AAC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2411643642" sldId="347"/>
            <ac:picMk id="4" creationId="{C49A2321-500D-369D-7EE2-81EEA25ADE9E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29:52.224" v="42"/>
        <pc:sldMkLst>
          <pc:docMk/>
          <pc:sldMk cId="3955083044" sldId="349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55083044" sldId="349"/>
            <ac:spMk id="3" creationId="{11C1DB22-92EB-E587-0E83-141DA9E067C7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55083044" sldId="349"/>
            <ac:spMk id="4" creationId="{FEAC558E-F586-688F-0076-C59039C3A45E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55083044" sldId="349"/>
            <ac:spMk id="5" creationId="{D18DF836-7964-C414-1623-3EC2741D7D22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55083044" sldId="349"/>
            <ac:spMk id="6" creationId="{158B43E6-062F-F260-4481-7846760905ED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55083044" sldId="349"/>
            <ac:spMk id="20" creationId="{CDBD6F60-DD35-E22A-9E9F-FB459C10EB18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55083044" sldId="349"/>
            <ac:spMk id="21" creationId="{7A7250AF-A5EC-8FB4-FC34-8CC723FBE4A4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55083044" sldId="349"/>
            <ac:spMk id="22" creationId="{3FD93710-520E-81A8-59AB-4DE5D41CF402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3955083044" sldId="349"/>
            <ac:picMk id="7" creationId="{1C4D7061-456B-8C72-5793-0DF73D0D3612}"/>
          </ac:picMkLst>
        </pc:pic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3955083044" sldId="349"/>
            <ac:picMk id="8" creationId="{CB18F32C-7B57-4FF8-2AC2-AC69D939E300}"/>
          </ac:picMkLst>
        </pc:pic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3955083044" sldId="349"/>
            <ac:picMk id="9" creationId="{CC68DC46-0811-A5D9-2188-21E039721A7B}"/>
          </ac:picMkLst>
        </pc:picChg>
      </pc:sldChg>
      <pc:sldChg chg="modSp del">
        <pc:chgData name="Kieran Paulsen" userId="S::kieran.paulsen@struto.co.uk::cfed36f9-233f-4e98-ae6c-19a1279789a9" providerId="AD" clId="Web-{6458F1A5-0A7B-07A4-A5A8-63AD87330AE0}" dt="2025-05-29T09:31:24.211" v="76"/>
        <pc:sldMkLst>
          <pc:docMk/>
          <pc:sldMk cId="3980927015" sldId="350"/>
        </pc:sld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80927015" sldId="350"/>
            <ac:spMk id="6" creationId="{232DAFF9-1E73-7CF1-3224-9AE840B010F4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k cId="3980927015" sldId="350"/>
            <ac:spMk id="7" creationId="{DE6DE473-EE71-B7C7-8825-2A8EB72D34C3}"/>
          </ac:spMkLst>
        </pc:spChg>
        <pc:picChg chg="mod">
          <ac:chgData name="Kieran Paulsen" userId="S::kieran.paulsen@struto.co.uk::cfed36f9-233f-4e98-ae6c-19a1279789a9" providerId="AD" clId="Web-{6458F1A5-0A7B-07A4-A5A8-63AD87330AE0}" dt="2025-05-29T09:18:41.251" v="4"/>
          <ac:picMkLst>
            <pc:docMk/>
            <pc:sldMk cId="3980927015" sldId="350"/>
            <ac:picMk id="2" creationId="{326738B9-7E0E-2858-4C51-960B8F2020BC}"/>
          </ac:picMkLst>
        </pc:picChg>
      </pc:sldChg>
      <pc:sldChg chg="new del">
        <pc:chgData name="Kieran Paulsen" userId="S::kieran.paulsen@struto.co.uk::cfed36f9-233f-4e98-ae6c-19a1279789a9" providerId="AD" clId="Web-{6458F1A5-0A7B-07A4-A5A8-63AD87330AE0}" dt="2025-05-29T09:26:04.780" v="13"/>
        <pc:sldMkLst>
          <pc:docMk/>
          <pc:sldMk cId="2620225046" sldId="351"/>
        </pc:sldMkLst>
      </pc:sldChg>
      <pc:sldChg chg="addSp delSp modSp new">
        <pc:chgData name="Kieran Paulsen" userId="S::kieran.paulsen@struto.co.uk::cfed36f9-233f-4e98-ae6c-19a1279789a9" providerId="AD" clId="Web-{6458F1A5-0A7B-07A4-A5A8-63AD87330AE0}" dt="2025-05-29T09:25:35.701" v="12"/>
        <pc:sldMkLst>
          <pc:docMk/>
          <pc:sldMk cId="4105120393" sldId="352"/>
        </pc:sldMkLst>
        <pc:spChg chg="del">
          <ac:chgData name="Kieran Paulsen" userId="S::kieran.paulsen@struto.co.uk::cfed36f9-233f-4e98-ae6c-19a1279789a9" providerId="AD" clId="Web-{6458F1A5-0A7B-07A4-A5A8-63AD87330AE0}" dt="2025-05-29T09:25:29.529" v="9"/>
          <ac:spMkLst>
            <pc:docMk/>
            <pc:sldMk cId="4105120393" sldId="352"/>
            <ac:spMk id="2" creationId="{34CB8D6F-C991-DC90-8DE7-916C2D2281F4}"/>
          </ac:spMkLst>
        </pc:spChg>
        <pc:spChg chg="del">
          <ac:chgData name="Kieran Paulsen" userId="S::kieran.paulsen@struto.co.uk::cfed36f9-233f-4e98-ae6c-19a1279789a9" providerId="AD" clId="Web-{6458F1A5-0A7B-07A4-A5A8-63AD87330AE0}" dt="2025-05-29T09:25:29.529" v="8"/>
          <ac:spMkLst>
            <pc:docMk/>
            <pc:sldMk cId="4105120393" sldId="352"/>
            <ac:spMk id="3" creationId="{754FC834-3FAC-5956-371E-FAE8D41A0BEC}"/>
          </ac:spMkLst>
        </pc:spChg>
        <pc:spChg chg="add mod">
          <ac:chgData name="Kieran Paulsen" userId="S::kieran.paulsen@struto.co.uk::cfed36f9-233f-4e98-ae6c-19a1279789a9" providerId="AD" clId="Web-{6458F1A5-0A7B-07A4-A5A8-63AD87330AE0}" dt="2025-05-29T09:25:35.404" v="10"/>
          <ac:spMkLst>
            <pc:docMk/>
            <pc:sldMk cId="4105120393" sldId="352"/>
            <ac:spMk id="5" creationId="{20017C3F-4CCC-C381-BB30-5E86CDC29FA2}"/>
          </ac:spMkLst>
        </pc:spChg>
        <pc:spChg chg="add mod">
          <ac:chgData name="Kieran Paulsen" userId="S::kieran.paulsen@struto.co.uk::cfed36f9-233f-4e98-ae6c-19a1279789a9" providerId="AD" clId="Web-{6458F1A5-0A7B-07A4-A5A8-63AD87330AE0}" dt="2025-05-29T09:25:35.404" v="11"/>
          <ac:spMkLst>
            <pc:docMk/>
            <pc:sldMk cId="4105120393" sldId="352"/>
            <ac:spMk id="7" creationId="{574DA059-2936-A47B-922C-24FA87780C4D}"/>
          </ac:spMkLst>
        </pc:spChg>
        <pc:picChg chg="add">
          <ac:chgData name="Kieran Paulsen" userId="S::kieran.paulsen@struto.co.uk::cfed36f9-233f-4e98-ae6c-19a1279789a9" providerId="AD" clId="Web-{6458F1A5-0A7B-07A4-A5A8-63AD87330AE0}" dt="2025-05-29T09:25:35.701" v="12"/>
          <ac:picMkLst>
            <pc:docMk/>
            <pc:sldMk cId="4105120393" sldId="352"/>
            <ac:picMk id="9" creationId="{D5C1565E-F2C7-D433-80C3-B4FC3D114C41}"/>
          </ac:picMkLst>
        </pc:picChg>
      </pc:sldChg>
      <pc:sldChg chg="addSp delSp new">
        <pc:chgData name="Kieran Paulsen" userId="S::kieran.paulsen@struto.co.uk::cfed36f9-233f-4e98-ae6c-19a1279789a9" providerId="AD" clId="Web-{6458F1A5-0A7B-07A4-A5A8-63AD87330AE0}" dt="2025-05-29T09:27:17.985" v="20"/>
        <pc:sldMkLst>
          <pc:docMk/>
          <pc:sldMk cId="4011749900" sldId="353"/>
        </pc:sldMkLst>
        <pc:spChg chg="del">
          <ac:chgData name="Kieran Paulsen" userId="S::kieran.paulsen@struto.co.uk::cfed36f9-233f-4e98-ae6c-19a1279789a9" providerId="AD" clId="Web-{6458F1A5-0A7B-07A4-A5A8-63AD87330AE0}" dt="2025-05-29T09:27:07.344" v="17"/>
          <ac:spMkLst>
            <pc:docMk/>
            <pc:sldMk cId="4011749900" sldId="353"/>
            <ac:spMk id="2" creationId="{11E52C83-095C-B69C-4F04-81C0C442AA23}"/>
          </ac:spMkLst>
        </pc:spChg>
        <pc:spChg chg="del">
          <ac:chgData name="Kieran Paulsen" userId="S::kieran.paulsen@struto.co.uk::cfed36f9-233f-4e98-ae6c-19a1279789a9" providerId="AD" clId="Web-{6458F1A5-0A7B-07A4-A5A8-63AD87330AE0}" dt="2025-05-29T09:27:07.344" v="16"/>
          <ac:spMkLst>
            <pc:docMk/>
            <pc:sldMk cId="4011749900" sldId="353"/>
            <ac:spMk id="3" creationId="{34CE9C0E-091A-405C-4AE6-292853BF57F3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7:17.938" v="18"/>
          <ac:spMkLst>
            <pc:docMk/>
            <pc:sldMk cId="4011749900" sldId="353"/>
            <ac:spMk id="5" creationId="{E01224FC-2FE7-77B1-1586-321F9E9C61E1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7:17.954" v="19"/>
          <ac:spMkLst>
            <pc:docMk/>
            <pc:sldMk cId="4011749900" sldId="353"/>
            <ac:spMk id="7" creationId="{8089231A-1FEC-96ED-E016-AE838043982F}"/>
          </ac:spMkLst>
        </pc:spChg>
        <pc:picChg chg="add">
          <ac:chgData name="Kieran Paulsen" userId="S::kieran.paulsen@struto.co.uk::cfed36f9-233f-4e98-ae6c-19a1279789a9" providerId="AD" clId="Web-{6458F1A5-0A7B-07A4-A5A8-63AD87330AE0}" dt="2025-05-29T09:27:17.985" v="20"/>
          <ac:picMkLst>
            <pc:docMk/>
            <pc:sldMk cId="4011749900" sldId="353"/>
            <ac:picMk id="9" creationId="{0DBC189B-00E7-30DF-4C90-CEC26E94C090}"/>
          </ac:picMkLst>
        </pc:picChg>
      </pc:sldChg>
      <pc:sldChg chg="addSp delSp add replId">
        <pc:chgData name="Kieran Paulsen" userId="S::kieran.paulsen@struto.co.uk::cfed36f9-233f-4e98-ae6c-19a1279789a9" providerId="AD" clId="Web-{6458F1A5-0A7B-07A4-A5A8-63AD87330AE0}" dt="2025-05-29T09:29:26.957" v="29"/>
        <pc:sldMkLst>
          <pc:docMk/>
          <pc:sldMk cId="2771310230" sldId="354"/>
        </pc:sldMkLst>
        <pc:spChg chg="add">
          <ac:chgData name="Kieran Paulsen" userId="S::kieran.paulsen@struto.co.uk::cfed36f9-233f-4e98-ae6c-19a1279789a9" providerId="AD" clId="Web-{6458F1A5-0A7B-07A4-A5A8-63AD87330AE0}" dt="2025-05-29T09:29:26.910" v="27"/>
          <ac:spMkLst>
            <pc:docMk/>
            <pc:sldMk cId="2771310230" sldId="354"/>
            <ac:spMk id="3" creationId="{C36E0180-AB17-8D1D-A4A9-B71385F956DA}"/>
          </ac:spMkLst>
        </pc:spChg>
        <pc:spChg chg="del">
          <ac:chgData name="Kieran Paulsen" userId="S::kieran.paulsen@struto.co.uk::cfed36f9-233f-4e98-ae6c-19a1279789a9" providerId="AD" clId="Web-{6458F1A5-0A7B-07A4-A5A8-63AD87330AE0}" dt="2025-05-29T09:29:14.301" v="25"/>
          <ac:spMkLst>
            <pc:docMk/>
            <pc:sldMk cId="2771310230" sldId="354"/>
            <ac:spMk id="5" creationId="{B5DADCBD-97FB-CD14-6B92-DFBEEAC8AAFA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9:26.942" v="28"/>
          <ac:spMkLst>
            <pc:docMk/>
            <pc:sldMk cId="2771310230" sldId="354"/>
            <ac:spMk id="6" creationId="{C7027F27-6F13-B949-5718-48F9ABE72C68}"/>
          </ac:spMkLst>
        </pc:spChg>
        <pc:spChg chg="del">
          <ac:chgData name="Kieran Paulsen" userId="S::kieran.paulsen@struto.co.uk::cfed36f9-233f-4e98-ae6c-19a1279789a9" providerId="AD" clId="Web-{6458F1A5-0A7B-07A4-A5A8-63AD87330AE0}" dt="2025-05-29T09:29:14.301" v="24"/>
          <ac:spMkLst>
            <pc:docMk/>
            <pc:sldMk cId="2771310230" sldId="354"/>
            <ac:spMk id="7" creationId="{FF784B4F-EE7D-67C5-7727-B7A4D5A0912B}"/>
          </ac:spMkLst>
        </pc:spChg>
        <pc:picChg chg="del">
          <ac:chgData name="Kieran Paulsen" userId="S::kieran.paulsen@struto.co.uk::cfed36f9-233f-4e98-ae6c-19a1279789a9" providerId="AD" clId="Web-{6458F1A5-0A7B-07A4-A5A8-63AD87330AE0}" dt="2025-05-29T09:29:14.301" v="23"/>
          <ac:picMkLst>
            <pc:docMk/>
            <pc:sldMk cId="2771310230" sldId="354"/>
            <ac:picMk id="9" creationId="{C4808D66-464C-9BE2-9656-73FDE73A836E}"/>
          </ac:picMkLst>
        </pc:picChg>
        <pc:picChg chg="add">
          <ac:chgData name="Kieran Paulsen" userId="S::kieran.paulsen@struto.co.uk::cfed36f9-233f-4e98-ae6c-19a1279789a9" providerId="AD" clId="Web-{6458F1A5-0A7B-07A4-A5A8-63AD87330AE0}" dt="2025-05-29T09:29:26.957" v="29"/>
          <ac:picMkLst>
            <pc:docMk/>
            <pc:sldMk cId="2771310230" sldId="354"/>
            <ac:picMk id="10" creationId="{8DFAB7C4-37D2-9714-E811-7DA1C63076AA}"/>
          </ac:picMkLst>
        </pc:picChg>
      </pc:sldChg>
      <pc:sldChg chg="addSp add replId">
        <pc:chgData name="Kieran Paulsen" userId="S::kieran.paulsen@struto.co.uk::cfed36f9-233f-4e98-ae6c-19a1279789a9" providerId="AD" clId="Web-{6458F1A5-0A7B-07A4-A5A8-63AD87330AE0}" dt="2025-05-29T09:29:44.270" v="41"/>
        <pc:sldMkLst>
          <pc:docMk/>
          <pc:sldMk cId="3166382388" sldId="355"/>
        </pc:sldMkLst>
        <pc:spChg chg="add">
          <ac:chgData name="Kieran Paulsen" userId="S::kieran.paulsen@struto.co.uk::cfed36f9-233f-4e98-ae6c-19a1279789a9" providerId="AD" clId="Web-{6458F1A5-0A7B-07A4-A5A8-63AD87330AE0}" dt="2025-05-29T09:29:44.161" v="32"/>
          <ac:spMkLst>
            <pc:docMk/>
            <pc:sldMk cId="3166382388" sldId="355"/>
            <ac:spMk id="3" creationId="{0D57A8F2-15F1-6BEC-5494-7FFE0812D0E9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9:44.161" v="33"/>
          <ac:spMkLst>
            <pc:docMk/>
            <pc:sldMk cId="3166382388" sldId="355"/>
            <ac:spMk id="5" creationId="{77842FDC-C40B-426D-1F0E-DAD6B4EB0A83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9:44.176" v="34"/>
          <ac:spMkLst>
            <pc:docMk/>
            <pc:sldMk cId="3166382388" sldId="355"/>
            <ac:spMk id="7" creationId="{56C27E04-E67F-4C9F-5D49-2FE8543BD2CA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9:44.192" v="35"/>
          <ac:spMkLst>
            <pc:docMk/>
            <pc:sldMk cId="3166382388" sldId="355"/>
            <ac:spMk id="9" creationId="{7B157C36-CCF0-E7AF-7483-3225D62627DE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9:44.208" v="36"/>
          <ac:spMkLst>
            <pc:docMk/>
            <pc:sldMk cId="3166382388" sldId="355"/>
            <ac:spMk id="11" creationId="{E4D595C7-20CF-2CE7-952E-2CD7A9C79513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9:44.208" v="37"/>
          <ac:spMkLst>
            <pc:docMk/>
            <pc:sldMk cId="3166382388" sldId="355"/>
            <ac:spMk id="13" creationId="{743775CB-76F3-0DFF-0E45-67EAC5451CA3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29:44.223" v="38"/>
          <ac:spMkLst>
            <pc:docMk/>
            <pc:sldMk cId="3166382388" sldId="355"/>
            <ac:spMk id="15" creationId="{28ABDDFE-937C-3A3A-D768-1B87079193ED}"/>
          </ac:spMkLst>
        </pc:spChg>
        <pc:picChg chg="add">
          <ac:chgData name="Kieran Paulsen" userId="S::kieran.paulsen@struto.co.uk::cfed36f9-233f-4e98-ae6c-19a1279789a9" providerId="AD" clId="Web-{6458F1A5-0A7B-07A4-A5A8-63AD87330AE0}" dt="2025-05-29T09:29:44.239" v="39"/>
          <ac:picMkLst>
            <pc:docMk/>
            <pc:sldMk cId="3166382388" sldId="355"/>
            <ac:picMk id="17" creationId="{F4073001-BB0F-0FDE-E053-1FBF437C32CD}"/>
          </ac:picMkLst>
        </pc:picChg>
        <pc:picChg chg="add">
          <ac:chgData name="Kieran Paulsen" userId="S::kieran.paulsen@struto.co.uk::cfed36f9-233f-4e98-ae6c-19a1279789a9" providerId="AD" clId="Web-{6458F1A5-0A7B-07A4-A5A8-63AD87330AE0}" dt="2025-05-29T09:29:44.255" v="40"/>
          <ac:picMkLst>
            <pc:docMk/>
            <pc:sldMk cId="3166382388" sldId="355"/>
            <ac:picMk id="19" creationId="{72F2438A-3706-D982-2C60-D8ABA977A63C}"/>
          </ac:picMkLst>
        </pc:picChg>
        <pc:picChg chg="add">
          <ac:chgData name="Kieran Paulsen" userId="S::kieran.paulsen@struto.co.uk::cfed36f9-233f-4e98-ae6c-19a1279789a9" providerId="AD" clId="Web-{6458F1A5-0A7B-07A4-A5A8-63AD87330AE0}" dt="2025-05-29T09:29:44.270" v="41"/>
          <ac:picMkLst>
            <pc:docMk/>
            <pc:sldMk cId="3166382388" sldId="355"/>
            <ac:picMk id="21" creationId="{8C7D45BC-5127-F6B9-0CAB-F25672E22F54}"/>
          </ac:picMkLst>
        </pc:picChg>
      </pc:sldChg>
      <pc:sldChg chg="addSp delSp add replId">
        <pc:chgData name="Kieran Paulsen" userId="S::kieran.paulsen@struto.co.uk::cfed36f9-233f-4e98-ae6c-19a1279789a9" providerId="AD" clId="Web-{6458F1A5-0A7B-07A4-A5A8-63AD87330AE0}" dt="2025-05-29T09:30:17.052" v="52"/>
        <pc:sldMkLst>
          <pc:docMk/>
          <pc:sldMk cId="1806940016" sldId="356"/>
        </pc:sldMkLst>
        <pc:spChg chg="add del">
          <ac:chgData name="Kieran Paulsen" userId="S::kieran.paulsen@struto.co.uk::cfed36f9-233f-4e98-ae6c-19a1279789a9" providerId="AD" clId="Web-{6458F1A5-0A7B-07A4-A5A8-63AD87330AE0}" dt="2025-05-29T09:30:07.474" v="48"/>
          <ac:spMkLst>
            <pc:docMk/>
            <pc:sldMk cId="1806940016" sldId="356"/>
            <ac:spMk id="3" creationId="{BC895D0C-3776-AD92-15E1-C9AAA14649D6}"/>
          </ac:spMkLst>
        </pc:spChg>
        <pc:spChg chg="add del">
          <ac:chgData name="Kieran Paulsen" userId="S::kieran.paulsen@struto.co.uk::cfed36f9-233f-4e98-ae6c-19a1279789a9" providerId="AD" clId="Web-{6458F1A5-0A7B-07A4-A5A8-63AD87330AE0}" dt="2025-05-29T09:30:07.474" v="47"/>
          <ac:spMkLst>
            <pc:docMk/>
            <pc:sldMk cId="1806940016" sldId="356"/>
            <ac:spMk id="5" creationId="{6D60FAD8-C2B4-A65C-A94C-7483307CD794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30:16.802" v="50"/>
          <ac:spMkLst>
            <pc:docMk/>
            <pc:sldMk cId="1806940016" sldId="356"/>
            <ac:spMk id="9" creationId="{AB9FB25F-ABDD-E25D-F829-D8767039B2D9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30:16.818" v="51"/>
          <ac:spMkLst>
            <pc:docMk/>
            <pc:sldMk cId="1806940016" sldId="356"/>
            <ac:spMk id="11" creationId="{50410A26-7207-EEEF-48C3-19B4460E6AD0}"/>
          </ac:spMkLst>
        </pc:spChg>
        <pc:picChg chg="add del">
          <ac:chgData name="Kieran Paulsen" userId="S::kieran.paulsen@struto.co.uk::cfed36f9-233f-4e98-ae6c-19a1279789a9" providerId="AD" clId="Web-{6458F1A5-0A7B-07A4-A5A8-63AD87330AE0}" dt="2025-05-29T09:30:07.474" v="46"/>
          <ac:picMkLst>
            <pc:docMk/>
            <pc:sldMk cId="1806940016" sldId="356"/>
            <ac:picMk id="7" creationId="{36BB132C-38F9-EE0D-238C-E40A3DAE2D28}"/>
          </ac:picMkLst>
        </pc:picChg>
        <pc:picChg chg="add">
          <ac:chgData name="Kieran Paulsen" userId="S::kieran.paulsen@struto.co.uk::cfed36f9-233f-4e98-ae6c-19a1279789a9" providerId="AD" clId="Web-{6458F1A5-0A7B-07A4-A5A8-63AD87330AE0}" dt="2025-05-29T09:30:17.052" v="52"/>
          <ac:picMkLst>
            <pc:docMk/>
            <pc:sldMk cId="1806940016" sldId="356"/>
            <ac:picMk id="13" creationId="{B510908B-3802-8B75-C401-E516D7CC8B32}"/>
          </ac:picMkLst>
        </pc:picChg>
      </pc:sldChg>
      <pc:sldChg chg="addSp add replId">
        <pc:chgData name="Kieran Paulsen" userId="S::kieran.paulsen@struto.co.uk::cfed36f9-233f-4e98-ae6c-19a1279789a9" providerId="AD" clId="Web-{6458F1A5-0A7B-07A4-A5A8-63AD87330AE0}" dt="2025-05-29T09:30:35.975" v="59"/>
        <pc:sldMkLst>
          <pc:docMk/>
          <pc:sldMk cId="301622313" sldId="357"/>
        </pc:sldMkLst>
        <pc:spChg chg="add">
          <ac:chgData name="Kieran Paulsen" userId="S::kieran.paulsen@struto.co.uk::cfed36f9-233f-4e98-ae6c-19a1279789a9" providerId="AD" clId="Web-{6458F1A5-0A7B-07A4-A5A8-63AD87330AE0}" dt="2025-05-29T09:30:35.865" v="55"/>
          <ac:spMkLst>
            <pc:docMk/>
            <pc:sldMk cId="301622313" sldId="357"/>
            <ac:spMk id="3" creationId="{CAD498BC-E90F-421B-1D8C-5E4647E9CA85}"/>
          </ac:spMkLst>
        </pc:spChg>
        <pc:grpChg chg="add">
          <ac:chgData name="Kieran Paulsen" userId="S::kieran.paulsen@struto.co.uk::cfed36f9-233f-4e98-ae6c-19a1279789a9" providerId="AD" clId="Web-{6458F1A5-0A7B-07A4-A5A8-63AD87330AE0}" dt="2025-05-29T09:30:35.897" v="56"/>
          <ac:grpSpMkLst>
            <pc:docMk/>
            <pc:sldMk cId="301622313" sldId="357"/>
            <ac:grpSpMk id="8" creationId="{BE5BB2F0-E953-1029-BB90-A447412B4C0A}"/>
          </ac:grpSpMkLst>
        </pc:grpChg>
        <pc:picChg chg="add">
          <ac:chgData name="Kieran Paulsen" userId="S::kieran.paulsen@struto.co.uk::cfed36f9-233f-4e98-ae6c-19a1279789a9" providerId="AD" clId="Web-{6458F1A5-0A7B-07A4-A5A8-63AD87330AE0}" dt="2025-05-29T09:30:35.928" v="57"/>
          <ac:picMkLst>
            <pc:docMk/>
            <pc:sldMk cId="301622313" sldId="357"/>
            <ac:picMk id="10" creationId="{67C4B28A-C002-712B-3D7E-95B3671048A0}"/>
          </ac:picMkLst>
        </pc:picChg>
        <pc:picChg chg="add">
          <ac:chgData name="Kieran Paulsen" userId="S::kieran.paulsen@struto.co.uk::cfed36f9-233f-4e98-ae6c-19a1279789a9" providerId="AD" clId="Web-{6458F1A5-0A7B-07A4-A5A8-63AD87330AE0}" dt="2025-05-29T09:30:35.959" v="58"/>
          <ac:picMkLst>
            <pc:docMk/>
            <pc:sldMk cId="301622313" sldId="357"/>
            <ac:picMk id="12" creationId="{A2C0D001-F9E2-5BEF-61A3-0D017516B186}"/>
          </ac:picMkLst>
        </pc:picChg>
        <pc:picChg chg="add">
          <ac:chgData name="Kieran Paulsen" userId="S::kieran.paulsen@struto.co.uk::cfed36f9-233f-4e98-ae6c-19a1279789a9" providerId="AD" clId="Web-{6458F1A5-0A7B-07A4-A5A8-63AD87330AE0}" dt="2025-05-29T09:30:35.975" v="59"/>
          <ac:picMkLst>
            <pc:docMk/>
            <pc:sldMk cId="301622313" sldId="357"/>
            <ac:picMk id="14" creationId="{E7BB4689-A687-AA69-6BBA-6071F4788F09}"/>
          </ac:picMkLst>
        </pc:picChg>
      </pc:sldChg>
      <pc:sldChg chg="addSp add replId">
        <pc:chgData name="Kieran Paulsen" userId="S::kieran.paulsen@struto.co.uk::cfed36f9-233f-4e98-ae6c-19a1279789a9" providerId="AD" clId="Web-{6458F1A5-0A7B-07A4-A5A8-63AD87330AE0}" dt="2025-05-29T09:30:48.991" v="65"/>
        <pc:sldMkLst>
          <pc:docMk/>
          <pc:sldMk cId="301762422" sldId="358"/>
        </pc:sldMkLst>
        <pc:spChg chg="add">
          <ac:chgData name="Kieran Paulsen" userId="S::kieran.paulsen@struto.co.uk::cfed36f9-233f-4e98-ae6c-19a1279789a9" providerId="AD" clId="Web-{6458F1A5-0A7B-07A4-A5A8-63AD87330AE0}" dt="2025-05-29T09:30:48.928" v="62"/>
          <ac:spMkLst>
            <pc:docMk/>
            <pc:sldMk cId="301762422" sldId="358"/>
            <ac:spMk id="3" creationId="{E642F561-2DA3-6D1E-A74C-D539F29AD757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30:48.960" v="63"/>
          <ac:spMkLst>
            <pc:docMk/>
            <pc:sldMk cId="301762422" sldId="358"/>
            <ac:spMk id="5" creationId="{9B7539C0-08CB-9D9F-16D8-984EE44D9D84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30:48.960" v="64"/>
          <ac:spMkLst>
            <pc:docMk/>
            <pc:sldMk cId="301762422" sldId="358"/>
            <ac:spMk id="7" creationId="{D9DB21D1-5DCA-35ED-ADCB-EA03EC6CB932}"/>
          </ac:spMkLst>
        </pc:spChg>
        <pc:picChg chg="add">
          <ac:chgData name="Kieran Paulsen" userId="S::kieran.paulsen@struto.co.uk::cfed36f9-233f-4e98-ae6c-19a1279789a9" providerId="AD" clId="Web-{6458F1A5-0A7B-07A4-A5A8-63AD87330AE0}" dt="2025-05-29T09:30:48.991" v="65"/>
          <ac:picMkLst>
            <pc:docMk/>
            <pc:sldMk cId="301762422" sldId="358"/>
            <ac:picMk id="9" creationId="{D53BDBD0-FF56-D4DC-E944-838BE96213BE}"/>
          </ac:picMkLst>
        </pc:picChg>
      </pc:sldChg>
      <pc:sldChg chg="addSp add replId">
        <pc:chgData name="Kieran Paulsen" userId="S::kieran.paulsen@struto.co.uk::cfed36f9-233f-4e98-ae6c-19a1279789a9" providerId="AD" clId="Web-{6458F1A5-0A7B-07A4-A5A8-63AD87330AE0}" dt="2025-05-29T09:31:01.694" v="70"/>
        <pc:sldMkLst>
          <pc:docMk/>
          <pc:sldMk cId="1110230820" sldId="359"/>
        </pc:sldMkLst>
        <pc:spChg chg="add">
          <ac:chgData name="Kieran Paulsen" userId="S::kieran.paulsen@struto.co.uk::cfed36f9-233f-4e98-ae6c-19a1279789a9" providerId="AD" clId="Web-{6458F1A5-0A7B-07A4-A5A8-63AD87330AE0}" dt="2025-05-29T09:31:01.616" v="68"/>
          <ac:spMkLst>
            <pc:docMk/>
            <pc:sldMk cId="1110230820" sldId="359"/>
            <ac:spMk id="3" creationId="{DEDAF44F-62E7-2663-E7B8-B1433A108C70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31:01.647" v="69"/>
          <ac:spMkLst>
            <pc:docMk/>
            <pc:sldMk cId="1110230820" sldId="359"/>
            <ac:spMk id="5" creationId="{2F112416-9909-0DAD-68A6-F8546C4F2F61}"/>
          </ac:spMkLst>
        </pc:spChg>
        <pc:picChg chg="add">
          <ac:chgData name="Kieran Paulsen" userId="S::kieran.paulsen@struto.co.uk::cfed36f9-233f-4e98-ae6c-19a1279789a9" providerId="AD" clId="Web-{6458F1A5-0A7B-07A4-A5A8-63AD87330AE0}" dt="2025-05-29T09:31:01.694" v="70"/>
          <ac:picMkLst>
            <pc:docMk/>
            <pc:sldMk cId="1110230820" sldId="359"/>
            <ac:picMk id="7" creationId="{8534051F-1A66-D76D-A6A6-4B5D279DCC7A}"/>
          </ac:picMkLst>
        </pc:picChg>
      </pc:sldChg>
      <pc:sldChg chg="addSp add replId">
        <pc:chgData name="Kieran Paulsen" userId="S::kieran.paulsen@struto.co.uk::cfed36f9-233f-4e98-ae6c-19a1279789a9" providerId="AD" clId="Web-{6458F1A5-0A7B-07A4-A5A8-63AD87330AE0}" dt="2025-05-29T09:31:15.976" v="75"/>
        <pc:sldMkLst>
          <pc:docMk/>
          <pc:sldMk cId="1868368124" sldId="360"/>
        </pc:sldMkLst>
        <pc:spChg chg="add">
          <ac:chgData name="Kieran Paulsen" userId="S::kieran.paulsen@struto.co.uk::cfed36f9-233f-4e98-ae6c-19a1279789a9" providerId="AD" clId="Web-{6458F1A5-0A7B-07A4-A5A8-63AD87330AE0}" dt="2025-05-29T09:31:15.601" v="73"/>
          <ac:spMkLst>
            <pc:docMk/>
            <pc:sldMk cId="1868368124" sldId="360"/>
            <ac:spMk id="3" creationId="{AD821CD8-1041-2DDC-B70D-9A51FFCF8088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31:15.632" v="74"/>
          <ac:spMkLst>
            <pc:docMk/>
            <pc:sldMk cId="1868368124" sldId="360"/>
            <ac:spMk id="5" creationId="{A4939E17-5341-ABD6-FA03-C72A92F051D9}"/>
          </ac:spMkLst>
        </pc:spChg>
        <pc:picChg chg="add">
          <ac:chgData name="Kieran Paulsen" userId="S::kieran.paulsen@struto.co.uk::cfed36f9-233f-4e98-ae6c-19a1279789a9" providerId="AD" clId="Web-{6458F1A5-0A7B-07A4-A5A8-63AD87330AE0}" dt="2025-05-29T09:31:15.976" v="75"/>
          <ac:picMkLst>
            <pc:docMk/>
            <pc:sldMk cId="1868368124" sldId="360"/>
            <ac:picMk id="7" creationId="{ECB95DCB-F31B-7148-2B2D-282B83CAC542}"/>
          </ac:picMkLst>
        </pc:picChg>
      </pc:sldChg>
      <pc:sldChg chg="addSp add replId">
        <pc:chgData name="Kieran Paulsen" userId="S::kieran.paulsen@struto.co.uk::cfed36f9-233f-4e98-ae6c-19a1279789a9" providerId="AD" clId="Web-{6458F1A5-0A7B-07A4-A5A8-63AD87330AE0}" dt="2025-05-29T09:31:32.195" v="80"/>
        <pc:sldMkLst>
          <pc:docMk/>
          <pc:sldMk cId="760831762" sldId="361"/>
        </pc:sldMkLst>
        <pc:spChg chg="add">
          <ac:chgData name="Kieran Paulsen" userId="S::kieran.paulsen@struto.co.uk::cfed36f9-233f-4e98-ae6c-19a1279789a9" providerId="AD" clId="Web-{6458F1A5-0A7B-07A4-A5A8-63AD87330AE0}" dt="2025-05-29T09:31:32.180" v="78"/>
          <ac:spMkLst>
            <pc:docMk/>
            <pc:sldMk cId="760831762" sldId="361"/>
            <ac:spMk id="3" creationId="{71913E0E-8E20-B9A9-6CF3-89947EF8E9E1}"/>
          </ac:spMkLst>
        </pc:spChg>
        <pc:spChg chg="add">
          <ac:chgData name="Kieran Paulsen" userId="S::kieran.paulsen@struto.co.uk::cfed36f9-233f-4e98-ae6c-19a1279789a9" providerId="AD" clId="Web-{6458F1A5-0A7B-07A4-A5A8-63AD87330AE0}" dt="2025-05-29T09:31:32.180" v="79"/>
          <ac:spMkLst>
            <pc:docMk/>
            <pc:sldMk cId="760831762" sldId="361"/>
            <ac:spMk id="5" creationId="{76970AE9-02C8-A9AC-A685-8DEEF0A76851}"/>
          </ac:spMkLst>
        </pc:spChg>
        <pc:picChg chg="add">
          <ac:chgData name="Kieran Paulsen" userId="S::kieran.paulsen@struto.co.uk::cfed36f9-233f-4e98-ae6c-19a1279789a9" providerId="AD" clId="Web-{6458F1A5-0A7B-07A4-A5A8-63AD87330AE0}" dt="2025-05-29T09:31:32.195" v="80"/>
          <ac:picMkLst>
            <pc:docMk/>
            <pc:sldMk cId="760831762" sldId="361"/>
            <ac:picMk id="7" creationId="{7526B436-D836-0DC2-4DFA-392C9B385948}"/>
          </ac:picMkLst>
        </pc:picChg>
      </pc:sldChg>
      <pc:sldChg chg="add del replId">
        <pc:chgData name="Kieran Paulsen" userId="S::kieran.paulsen@struto.co.uk::cfed36f9-233f-4e98-ae6c-19a1279789a9" providerId="AD" clId="Web-{6458F1A5-0A7B-07A4-A5A8-63AD87330AE0}" dt="2025-05-29T09:31:38.570" v="82"/>
        <pc:sldMkLst>
          <pc:docMk/>
          <pc:sldMk cId="3034444305" sldId="362"/>
        </pc:sldMkLst>
      </pc:sldChg>
      <pc:sldMasterChg chg="modSp modSldLayout">
        <pc:chgData name="Kieran Paulsen" userId="S::kieran.paulsen@struto.co.uk::cfed36f9-233f-4e98-ae6c-19a1279789a9" providerId="AD" clId="Web-{6458F1A5-0A7B-07A4-A5A8-63AD87330AE0}" dt="2025-05-29T09:18:41.251" v="4"/>
        <pc:sldMasterMkLst>
          <pc:docMk/>
          <pc:sldMasterMk cId="4192197266" sldId="2147483648"/>
        </pc:sldMasterMkLst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asterMk cId="4192197266" sldId="2147483648"/>
            <ac:spMk id="2" creationId="{85070D78-A3F4-D6A5-85D2-83BE7BFDD1F2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asterMk cId="4192197266" sldId="2147483648"/>
            <ac:spMk id="3" creationId="{034B5AAC-CCB7-36C8-E53A-2748271C103A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asterMk cId="4192197266" sldId="2147483648"/>
            <ac:spMk id="4" creationId="{5DB0D748-B66A-AE63-F0ED-1F803C95D551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asterMk cId="4192197266" sldId="2147483648"/>
            <ac:spMk id="5" creationId="{FC110788-CAE0-C983-C17A-C3126CC7D49D}"/>
          </ac:spMkLst>
        </pc:spChg>
        <pc:spChg chg="mod">
          <ac:chgData name="Kieran Paulsen" userId="S::kieran.paulsen@struto.co.uk::cfed36f9-233f-4e98-ae6c-19a1279789a9" providerId="AD" clId="Web-{6458F1A5-0A7B-07A4-A5A8-63AD87330AE0}" dt="2025-05-29T09:18:41.251" v="4"/>
          <ac:spMkLst>
            <pc:docMk/>
            <pc:sldMasterMk cId="4192197266" sldId="2147483648"/>
            <ac:spMk id="6" creationId="{B9BED4F2-8673-E10A-83C5-C55691DE02E6}"/>
          </ac:spMkLst>
        </pc:sp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258581267" sldId="2147483649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258581267" sldId="2147483649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258581267" sldId="2147483649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258581267" sldId="2147483649"/>
              <ac:picMk id="8" creationId="{FE7318B4-6B90-6F68-03A5-89BB8022F9F2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214561193" sldId="2147483650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214561193" sldId="2147483650"/>
              <ac:picMk id="8" creationId="{878E215D-788B-B4C5-38F6-2AD889EFF3B7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748281410" sldId="2147483651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748281410" sldId="2147483651"/>
              <ac:spMk id="2" creationId="{EA5CF9D8-C66C-449A-5B0B-C1C53526C8D0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748281410" sldId="2147483651"/>
              <ac:spMk id="3" creationId="{8CE3D0AE-B33A-85AD-05A1-473A41C87F00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748281410" sldId="2147483651"/>
              <ac:picMk id="8" creationId="{940CCD92-28AC-438B-53B3-C97FF4E0CFEA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123824201" sldId="2147483652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123824201" sldId="2147483652"/>
              <ac:spMk id="3" creationId="{AD8BBC91-3309-58D1-BF25-FEB388792CA6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123824201" sldId="2147483652"/>
              <ac:spMk id="4" creationId="{5B434F67-3790-42AF-AE5F-03240F82EFEC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123824201" sldId="2147483652"/>
              <ac:picMk id="9" creationId="{48E6842A-90A0-F377-4925-73FA079DF17A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1793617176" sldId="2147483653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793617176" sldId="2147483653"/>
              <ac:spMk id="2" creationId="{98B7D9DC-F843-4559-75A9-9B924CC9298C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793617176" sldId="2147483653"/>
              <ac:spMk id="3" creationId="{FEAC970C-2940-B649-5A84-E94C79946763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793617176" sldId="2147483653"/>
              <ac:spMk id="4" creationId="{3B910A91-6C24-D1E9-4587-81F229DD7960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793617176" sldId="2147483653"/>
              <ac:spMk id="5" creationId="{6049E8ED-BA3F-3381-C0EF-361BA5694B3C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793617176" sldId="2147483653"/>
              <ac:spMk id="6" creationId="{A0E5DFA5-F3CD-208E-E9A3-BE0631B14E6E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793617176" sldId="2147483653"/>
              <ac:picMk id="11" creationId="{4E2DFEB5-6488-ED2B-B6B9-9B6EC334024C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1548840465" sldId="2147483654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548840465" sldId="2147483654"/>
              <ac:picMk id="7" creationId="{A1A50C4D-D356-79A5-AFC2-D02D81A1D822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4046205308" sldId="2147483655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4046205308" sldId="2147483655"/>
              <ac:picMk id="6" creationId="{F80253C4-DC58-9707-7485-5151E9981AD4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452621074" sldId="2147483656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452621074" sldId="2147483656"/>
              <ac:spMk id="2" creationId="{3D0D823D-71FE-0E7E-B54D-7AC840BF0736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452621074" sldId="2147483656"/>
              <ac:spMk id="3" creationId="{6E49894B-9A6F-9761-0539-EB99C9708A6F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452621074" sldId="2147483656"/>
              <ac:spMk id="4" creationId="{455D8827-8301-8A3D-25B6-F7C8D7E91384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452621074" sldId="2147483656"/>
              <ac:picMk id="9" creationId="{DA12894B-03BB-30EE-E19B-2D8EADF3D028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1017374805" sldId="2147483657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017374805" sldId="2147483657"/>
              <ac:spMk id="2" creationId="{91BEF8C2-4F40-E704-B5CA-940C26E04957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017374805" sldId="2147483657"/>
              <ac:spMk id="3" creationId="{29A107C0-656C-4F8E-24BD-8CCABC3EB442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017374805" sldId="2147483657"/>
              <ac:spMk id="4" creationId="{9F12DC3D-AFE9-61BB-74E6-2ABFD9AA3A8B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017374805" sldId="2147483657"/>
              <ac:picMk id="9" creationId="{8F82D358-7397-5E68-67BA-2757D3653AF1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476849078" sldId="2147483658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476849078" sldId="2147483658"/>
              <ac:picMk id="8" creationId="{A89952F1-10BC-CC85-48EA-826DF2291A03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803380520" sldId="2147483659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803380520" sldId="2147483659"/>
              <ac:spMk id="2" creationId="{B5BC8275-1765-2366-2AFB-4665BF19646E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803380520" sldId="2147483659"/>
              <ac:spMk id="3" creationId="{D84B9ED6-A0A5-3FBA-A50F-F6A39299AF26}"/>
            </ac:spMkLst>
          </pc:sp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1943870315" sldId="2147483661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943870315" sldId="2147483661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943870315" sldId="2147483661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943870315" sldId="2147483661"/>
              <ac:picMk id="7" creationId="{9EDB0AAC-B9CD-4C19-7F0F-E1E4DB260F2C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4048077863" sldId="2147483662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4048077863" sldId="2147483662"/>
              <ac:picMk id="7" creationId="{D2CAB024-12EC-E859-9D4C-ED337DCAD827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545680273" sldId="2147483663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545680273" sldId="2147483663"/>
              <ac:picMk id="9" creationId="{6751DD2E-3C48-0A05-6259-62F4BBF29F5A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073014800" sldId="2147483664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073014800" sldId="2147483664"/>
              <ac:spMk id="2" creationId="{91BEF8C2-4F40-E704-B5CA-940C26E04957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073014800" sldId="2147483664"/>
              <ac:spMk id="3" creationId="{29A107C0-656C-4F8E-24BD-8CCABC3EB442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073014800" sldId="2147483664"/>
              <ac:spMk id="4" creationId="{9F12DC3D-AFE9-61BB-74E6-2ABFD9AA3A8B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073014800" sldId="2147483664"/>
              <ac:picMk id="9" creationId="{2D4758C4-A559-6B33-890D-7215AD8B74F2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618219395" sldId="2147483665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618219395" sldId="2147483665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618219395" sldId="2147483665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618219395" sldId="2147483665"/>
              <ac:picMk id="7" creationId="{5B6D24CF-FC52-0AD4-B19D-B72CD2BBCBAA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618219395" sldId="2147483665"/>
              <ac:picMk id="8" creationId="{4ABFAF47-9D93-F709-CE3E-D98EC4B392FC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328871784" sldId="2147483666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328871784" sldId="2147483666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328871784" sldId="2147483666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328871784" sldId="2147483666"/>
              <ac:picMk id="7" creationId="{FF5CABF8-BCFA-5625-C61A-561045FEDDAB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328871784" sldId="2147483666"/>
              <ac:picMk id="8" creationId="{C46615FF-A87C-A1AA-A96A-7D3A0F606943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592410297" sldId="2147483667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592410297" sldId="2147483667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592410297" sldId="2147483667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592410297" sldId="2147483667"/>
              <ac:picMk id="7" creationId="{02263956-E272-B690-F1B3-B14749EE9970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592410297" sldId="2147483667"/>
              <ac:picMk id="8" creationId="{D6DA0DF2-8353-C975-CE59-2C07FD76E7ED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264329183" sldId="2147483668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264329183" sldId="2147483668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264329183" sldId="2147483668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264329183" sldId="2147483668"/>
              <ac:picMk id="7" creationId="{A26398CF-6FFD-FE73-AA01-C7E966AAD1E6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264329183" sldId="2147483668"/>
              <ac:picMk id="8" creationId="{26B28441-0EF3-7617-14A1-EDDE97E3EEC5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1486110172" sldId="2147483669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486110172" sldId="2147483669"/>
              <ac:spMk id="2" creationId="{91BEF8C2-4F40-E704-B5CA-940C26E04957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486110172" sldId="2147483669"/>
              <ac:spMk id="4" creationId="{9F12DC3D-AFE9-61BB-74E6-2ABFD9AA3A8B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486110172" sldId="2147483669"/>
              <ac:picMk id="9" creationId="{D2997774-ABD4-5B2A-94F3-F7C2914C903A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486110172" sldId="2147483669"/>
              <ac:picMk id="12" creationId="{3F2A626E-AA50-8B76-04FF-3D374378ACF8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77069432" sldId="2147483670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77069432" sldId="2147483670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77069432" sldId="2147483670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77069432" sldId="2147483670"/>
              <ac:picMk id="7" creationId="{B9E4330B-A95D-D39E-67B2-DDF81696AA3D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77069432" sldId="2147483670"/>
              <ac:picMk id="9" creationId="{C0673D17-35BC-E793-2C01-85121B0ECA52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57701374" sldId="2147483671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57701374" sldId="2147483671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57701374" sldId="2147483671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57701374" sldId="2147483671"/>
              <ac:picMk id="7" creationId="{BB4A7436-F3CF-89C3-7423-729CEED006ED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57701374" sldId="2147483671"/>
              <ac:picMk id="9" creationId="{D12A978C-89D6-AF3A-6030-E5A779738390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361032649" sldId="2147483672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361032649" sldId="2147483672"/>
              <ac:spMk id="14" creationId="{6FA81DCF-FB29-D626-62AF-2079880CFF80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361032649" sldId="2147483672"/>
              <ac:spMk id="15" creationId="{107847E8-C840-FF79-9FF6-F07D1685CB35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361032649" sldId="2147483672"/>
              <ac:spMk id="16" creationId="{3A1FBA22-1243-FFA6-CCAA-8D670FCD6117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361032649" sldId="2147483672"/>
              <ac:spMk id="17" creationId="{0DBF5B01-D62C-C816-68DA-7C1188EEFDF2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361032649" sldId="2147483672"/>
              <ac:spMk id="18" creationId="{C07A9412-6767-6000-0AEC-026B01651875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361032649" sldId="2147483672"/>
              <ac:spMk id="19" creationId="{A878C58B-9360-2982-3EA1-1393DDC07FDC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361032649" sldId="2147483672"/>
              <ac:picMk id="7" creationId="{9FB066ED-6D9A-E627-7DDB-8E4F7358D20A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361032649" sldId="2147483672"/>
              <ac:picMk id="9" creationId="{31864904-C2E8-0FE5-5F3D-DDB02B447CD1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361032649" sldId="2147483672"/>
              <ac:picMk id="20" creationId="{92070156-4FE9-0EC4-CA06-14C20D5634A9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361032649" sldId="2147483672"/>
              <ac:picMk id="22" creationId="{BEF2DF6D-2FFC-3CBE-6CB4-528E04115608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264154398" sldId="2147483673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264154398" sldId="2147483673"/>
              <ac:picMk id="7" creationId="{4210DE97-9553-3566-3622-B46209532EA0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3523354407" sldId="2147483674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523354407" sldId="2147483674"/>
              <ac:spMk id="2" creationId="{98B7D9DC-F843-4559-75A9-9B924CC9298C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523354407" sldId="2147483674"/>
              <ac:spMk id="3" creationId="{FEAC970C-2940-B649-5A84-E94C79946763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523354407" sldId="2147483674"/>
              <ac:spMk id="4" creationId="{3B910A91-6C24-D1E9-4587-81F229DD7960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523354407" sldId="2147483674"/>
              <ac:spMk id="5" creationId="{6049E8ED-BA3F-3381-C0EF-361BA5694B3C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3523354407" sldId="2147483674"/>
              <ac:spMk id="6" creationId="{A0E5DFA5-F3CD-208E-E9A3-BE0631B14E6E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3523354407" sldId="2147483674"/>
              <ac:picMk id="11" creationId="{046732F7-AAD6-622D-6005-7BD18DB31D3D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1098458775" sldId="2147483675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098458775" sldId="2147483675"/>
              <ac:spMk id="2" creationId="{91BEF8C2-4F40-E704-B5CA-940C26E04957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098458775" sldId="2147483675"/>
              <ac:spMk id="3" creationId="{29A107C0-656C-4F8E-24BD-8CCABC3EB442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1098458775" sldId="2147483675"/>
              <ac:spMk id="4" creationId="{9F12DC3D-AFE9-61BB-74E6-2ABFD9AA3A8B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098458775" sldId="2147483675"/>
              <ac:picMk id="9" creationId="{847B467D-D405-5FDE-A785-89905E171015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719983399" sldId="2147483676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719983399" sldId="2147483676"/>
              <ac:spMk id="2" creationId="{91BEF8C2-4F40-E704-B5CA-940C26E04957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719983399" sldId="2147483676"/>
              <ac:spMk id="3" creationId="{29A107C0-656C-4F8E-24BD-8CCABC3EB442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719983399" sldId="2147483676"/>
              <ac:spMk id="4" creationId="{9F12DC3D-AFE9-61BB-74E6-2ABFD9AA3A8B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719983399" sldId="2147483676"/>
              <ac:picMk id="9" creationId="{CDEC066B-80D3-ED75-DAB5-F7EDD253513A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1300886991" sldId="2147483677"/>
          </pc:sldLayoutMkLst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1300886991" sldId="2147483677"/>
              <ac:picMk id="9" creationId="{E12ED680-0811-192B-8990-63373ED132DD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732446545" sldId="2147483678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732446545" sldId="2147483678"/>
              <ac:spMk id="4" creationId="{A434876D-9655-75E2-8D60-1231AA61AD86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732446545" sldId="2147483678"/>
              <ac:spMk id="5" creationId="{20E4162A-2E65-21BE-E70F-4178BFAFA96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732446545" sldId="2147483678"/>
              <ac:spMk id="17" creationId="{560ED0A0-DEBD-5EE2-51BA-B42BF9D3F8A3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732446545" sldId="2147483678"/>
              <ac:spMk id="27" creationId="{71C3C39D-F9DF-9B57-A5CB-98C99713CDA8}"/>
            </ac:spMkLst>
          </pc:spChg>
          <pc:grpChg chg="mod">
            <ac:chgData name="Kieran Paulsen" userId="S::kieran.paulsen@struto.co.uk::cfed36f9-233f-4e98-ae6c-19a1279789a9" providerId="AD" clId="Web-{6458F1A5-0A7B-07A4-A5A8-63AD87330AE0}" dt="2025-05-29T09:18:41.251" v="4"/>
            <ac:grpSpMkLst>
              <pc:docMk/>
              <pc:sldMasterMk cId="4192197266" sldId="2147483648"/>
              <pc:sldLayoutMk cId="732446545" sldId="2147483678"/>
              <ac:grpSpMk id="6" creationId="{FE64AFF8-6D1C-E5EA-67B1-5757B4F83D4F}"/>
            </ac:grpSpMkLst>
          </pc:grpChg>
          <pc:grpChg chg="mod">
            <ac:chgData name="Kieran Paulsen" userId="S::kieran.paulsen@struto.co.uk::cfed36f9-233f-4e98-ae6c-19a1279789a9" providerId="AD" clId="Web-{6458F1A5-0A7B-07A4-A5A8-63AD87330AE0}" dt="2025-05-29T09:18:41.251" v="4"/>
            <ac:grpSpMkLst>
              <pc:docMk/>
              <pc:sldMasterMk cId="4192197266" sldId="2147483648"/>
              <pc:sldLayoutMk cId="732446545" sldId="2147483678"/>
              <ac:grpSpMk id="19" creationId="{0192D8F4-0543-B6A9-0BE0-F778E6F47F46}"/>
            </ac:grpSpMkLst>
          </pc:gr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732446545" sldId="2147483678"/>
              <ac:picMk id="18" creationId="{55E81B33-EFA5-2326-214B-DD4237798BC5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585847809" sldId="2147483679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585847809" sldId="2147483679"/>
              <ac:spMk id="4" creationId="{A434876D-9655-75E2-8D60-1231AA61AD86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585847809" sldId="2147483679"/>
              <ac:spMk id="5" creationId="{20E4162A-2E65-21BE-E70F-4178BFAFA96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585847809" sldId="2147483679"/>
              <ac:spMk id="17" creationId="{560ED0A0-DEBD-5EE2-51BA-B42BF9D3F8A3}"/>
            </ac:spMkLst>
          </pc:spChg>
          <pc:grpChg chg="mod">
            <ac:chgData name="Kieran Paulsen" userId="S::kieran.paulsen@struto.co.uk::cfed36f9-233f-4e98-ae6c-19a1279789a9" providerId="AD" clId="Web-{6458F1A5-0A7B-07A4-A5A8-63AD87330AE0}" dt="2025-05-29T09:18:41.251" v="4"/>
            <ac:grpSpMkLst>
              <pc:docMk/>
              <pc:sldMasterMk cId="4192197266" sldId="2147483648"/>
              <pc:sldLayoutMk cId="585847809" sldId="2147483679"/>
              <ac:grpSpMk id="6" creationId="{FE64AFF8-6D1C-E5EA-67B1-5757B4F83D4F}"/>
            </ac:grpSpMkLst>
          </pc:grpChg>
          <pc:grpChg chg="mod">
            <ac:chgData name="Kieran Paulsen" userId="S::kieran.paulsen@struto.co.uk::cfed36f9-233f-4e98-ae6c-19a1279789a9" providerId="AD" clId="Web-{6458F1A5-0A7B-07A4-A5A8-63AD87330AE0}" dt="2025-05-29T09:18:41.251" v="4"/>
            <ac:grpSpMkLst>
              <pc:docMk/>
              <pc:sldMasterMk cId="4192197266" sldId="2147483648"/>
              <pc:sldLayoutMk cId="585847809" sldId="2147483679"/>
              <ac:grpSpMk id="19" creationId="{0192D8F4-0543-B6A9-0BE0-F778E6F47F46}"/>
            </ac:grpSpMkLst>
          </pc:gr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585847809" sldId="2147483679"/>
              <ac:picMk id="18" creationId="{55E81B33-EFA5-2326-214B-DD4237798BC5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637532767" sldId="2147483680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637532767" sldId="2147483680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637532767" sldId="2147483680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637532767" sldId="2147483680"/>
              <ac:picMk id="7" creationId="{5B6D24CF-FC52-0AD4-B19D-B72CD2BBCBAA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637532767" sldId="2147483680"/>
              <ac:picMk id="9" creationId="{535061E1-6CF6-5B6C-CA23-4B8E51B876E7}"/>
            </ac:picMkLst>
          </pc:picChg>
        </pc:sldLayoutChg>
        <pc:sldLayoutChg chg="modSp">
          <pc:chgData name="Kieran Paulsen" userId="S::kieran.paulsen@struto.co.uk::cfed36f9-233f-4e98-ae6c-19a1279789a9" providerId="AD" clId="Web-{6458F1A5-0A7B-07A4-A5A8-63AD87330AE0}" dt="2025-05-29T09:18:41.251" v="4"/>
          <pc:sldLayoutMkLst>
            <pc:docMk/>
            <pc:sldMasterMk cId="4192197266" sldId="2147483648"/>
            <pc:sldLayoutMk cId="2776736873" sldId="2147483681"/>
          </pc:sldLayoutMkLst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776736873" sldId="2147483681"/>
              <ac:spMk id="2" creationId="{777C6BF1-2D12-4C28-5019-EDA9425519E4}"/>
            </ac:spMkLst>
          </pc:spChg>
          <pc:spChg chg="mod">
            <ac:chgData name="Kieran Paulsen" userId="S::kieran.paulsen@struto.co.uk::cfed36f9-233f-4e98-ae6c-19a1279789a9" providerId="AD" clId="Web-{6458F1A5-0A7B-07A4-A5A8-63AD87330AE0}" dt="2025-05-29T09:18:41.251" v="4"/>
            <ac:spMkLst>
              <pc:docMk/>
              <pc:sldMasterMk cId="4192197266" sldId="2147483648"/>
              <pc:sldLayoutMk cId="2776736873" sldId="2147483681"/>
              <ac:spMk id="3" creationId="{F547C58F-56E8-D78F-F021-F70E28757238}"/>
            </ac:spMkLst>
          </pc:sp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776736873" sldId="2147483681"/>
              <ac:picMk id="7" creationId="{FF5CABF8-BCFA-5625-C61A-561045FEDDAB}"/>
            </ac:picMkLst>
          </pc:picChg>
          <pc:picChg chg="mod">
            <ac:chgData name="Kieran Paulsen" userId="S::kieran.paulsen@struto.co.uk::cfed36f9-233f-4e98-ae6c-19a1279789a9" providerId="AD" clId="Web-{6458F1A5-0A7B-07A4-A5A8-63AD87330AE0}" dt="2025-05-29T09:18:41.251" v="4"/>
            <ac:picMkLst>
              <pc:docMk/>
              <pc:sldMasterMk cId="4192197266" sldId="2147483648"/>
              <pc:sldLayoutMk cId="2776736873" sldId="2147483681"/>
              <ac:picMk id="10" creationId="{65DA5C50-C527-70B0-C090-FEE297670A3B}"/>
            </ac:picMkLst>
          </pc:picChg>
        </pc:sldLayoutChg>
      </pc:sldMasterChg>
    </pc:docChg>
  </pc:docChgLst>
  <pc:docChgLst>
    <pc:chgData name="Kieran Paulsen" userId="S::kieran.paulsen@struto.co.uk::cfed36f9-233f-4e98-ae6c-19a1279789a9" providerId="AD" clId="Web-{898C93C2-AA39-3B52-FC81-19854C93A328}"/>
    <pc:docChg chg="modSld">
      <pc:chgData name="Kieran Paulsen" userId="S::kieran.paulsen@struto.co.uk::cfed36f9-233f-4e98-ae6c-19a1279789a9" providerId="AD" clId="Web-{898C93C2-AA39-3B52-FC81-19854C93A328}" dt="2025-05-29T07:13:52.213" v="65"/>
      <pc:docMkLst>
        <pc:docMk/>
      </pc:docMkLst>
      <pc:sldChg chg="addSp delSp modSp">
        <pc:chgData name="Kieran Paulsen" userId="S::kieran.paulsen@struto.co.uk::cfed36f9-233f-4e98-ae6c-19a1279789a9" providerId="AD" clId="Web-{898C93C2-AA39-3B52-FC81-19854C93A328}" dt="2025-05-29T07:13:52.213" v="65"/>
        <pc:sldMkLst>
          <pc:docMk/>
          <pc:sldMk cId="3955083044" sldId="349"/>
        </pc:sldMkLst>
        <pc:spChg chg="add mod">
          <ac:chgData name="Kieran Paulsen" userId="S::kieran.paulsen@struto.co.uk::cfed36f9-233f-4e98-ae6c-19a1279789a9" providerId="AD" clId="Web-{898C93C2-AA39-3B52-FC81-19854C93A328}" dt="2025-05-29T07:13:45.103" v="57" actId="1076"/>
          <ac:spMkLst>
            <pc:docMk/>
            <pc:sldMk cId="3955083044" sldId="349"/>
            <ac:spMk id="3" creationId="{11C1DB22-92EB-E587-0E83-141DA9E067C7}"/>
          </ac:spMkLst>
        </pc:spChg>
        <pc:spChg chg="add mod">
          <ac:chgData name="Kieran Paulsen" userId="S::kieran.paulsen@struto.co.uk::cfed36f9-233f-4e98-ae6c-19a1279789a9" providerId="AD" clId="Web-{898C93C2-AA39-3B52-FC81-19854C93A328}" dt="2025-05-29T07:13:45.119" v="58" actId="1076"/>
          <ac:spMkLst>
            <pc:docMk/>
            <pc:sldMk cId="3955083044" sldId="349"/>
            <ac:spMk id="5" creationId="{D18DF836-7964-C414-1623-3EC2741D7D22}"/>
          </ac:spMkLst>
        </pc:spChg>
        <pc:spChg chg="add mod">
          <ac:chgData name="Kieran Paulsen" userId="S::kieran.paulsen@struto.co.uk::cfed36f9-233f-4e98-ae6c-19a1279789a9" providerId="AD" clId="Web-{898C93C2-AA39-3B52-FC81-19854C93A328}" dt="2025-05-29T07:13:45.119" v="59" actId="1076"/>
          <ac:spMkLst>
            <pc:docMk/>
            <pc:sldMk cId="3955083044" sldId="349"/>
            <ac:spMk id="6" creationId="{158B43E6-062F-F260-4481-7846760905ED}"/>
          </ac:spMkLst>
        </pc:spChg>
        <pc:spChg chg="add del mod">
          <ac:chgData name="Kieran Paulsen" userId="S::kieran.paulsen@struto.co.uk::cfed36f9-233f-4e98-ae6c-19a1279789a9" providerId="AD" clId="Web-{898C93C2-AA39-3B52-FC81-19854C93A328}" dt="2025-05-29T07:13:52.213" v="65"/>
          <ac:spMkLst>
            <pc:docMk/>
            <pc:sldMk cId="3955083044" sldId="349"/>
            <ac:spMk id="11" creationId="{0B73A4DF-7324-5BEC-6213-4872248CEC63}"/>
          </ac:spMkLst>
        </pc:spChg>
        <pc:spChg chg="del mod">
          <ac:chgData name="Kieran Paulsen" userId="S::kieran.paulsen@struto.co.uk::cfed36f9-233f-4e98-ae6c-19a1279789a9" providerId="AD" clId="Web-{898C93C2-AA39-3B52-FC81-19854C93A328}" dt="2025-05-29T07:13:25.415" v="56"/>
          <ac:spMkLst>
            <pc:docMk/>
            <pc:sldMk cId="3955083044" sldId="349"/>
            <ac:spMk id="14" creationId="{DFCACF33-D0D8-7877-B38D-6593B3706208}"/>
          </ac:spMkLst>
        </pc:spChg>
        <pc:spChg chg="del mod">
          <ac:chgData name="Kieran Paulsen" userId="S::kieran.paulsen@struto.co.uk::cfed36f9-233f-4e98-ae6c-19a1279789a9" providerId="AD" clId="Web-{898C93C2-AA39-3B52-FC81-19854C93A328}" dt="2025-05-29T07:13:25.290" v="55"/>
          <ac:spMkLst>
            <pc:docMk/>
            <pc:sldMk cId="3955083044" sldId="349"/>
            <ac:spMk id="15" creationId="{5456BA1C-1F65-DA6D-03C7-291EB02FB0CF}"/>
          </ac:spMkLst>
        </pc:spChg>
        <pc:spChg chg="del">
          <ac:chgData name="Kieran Paulsen" userId="S::kieran.paulsen@struto.co.uk::cfed36f9-233f-4e98-ae6c-19a1279789a9" providerId="AD" clId="Web-{898C93C2-AA39-3B52-FC81-19854C93A328}" dt="2025-05-29T07:13:25.290" v="54"/>
          <ac:spMkLst>
            <pc:docMk/>
            <pc:sldMk cId="3955083044" sldId="349"/>
            <ac:spMk id="16" creationId="{5200D34B-975A-BE00-FA68-22D28AEA56CF}"/>
          </ac:spMkLst>
        </pc:spChg>
        <pc:picChg chg="add mod">
          <ac:chgData name="Kieran Paulsen" userId="S::kieran.paulsen@struto.co.uk::cfed36f9-233f-4e98-ae6c-19a1279789a9" providerId="AD" clId="Web-{898C93C2-AA39-3B52-FC81-19854C93A328}" dt="2025-05-29T07:13:45.135" v="60" actId="1076"/>
          <ac:picMkLst>
            <pc:docMk/>
            <pc:sldMk cId="3955083044" sldId="349"/>
            <ac:picMk id="7" creationId="{1C4D7061-456B-8C72-5793-0DF73D0D3612}"/>
          </ac:picMkLst>
        </pc:picChg>
        <pc:picChg chg="add mod">
          <ac:chgData name="Kieran Paulsen" userId="S::kieran.paulsen@struto.co.uk::cfed36f9-233f-4e98-ae6c-19a1279789a9" providerId="AD" clId="Web-{898C93C2-AA39-3B52-FC81-19854C93A328}" dt="2025-05-29T07:13:45.150" v="61" actId="1076"/>
          <ac:picMkLst>
            <pc:docMk/>
            <pc:sldMk cId="3955083044" sldId="349"/>
            <ac:picMk id="8" creationId="{CB18F32C-7B57-4FF8-2AC2-AC69D939E300}"/>
          </ac:picMkLst>
        </pc:picChg>
        <pc:picChg chg="add mod">
          <ac:chgData name="Kieran Paulsen" userId="S::kieran.paulsen@struto.co.uk::cfed36f9-233f-4e98-ae6c-19a1279789a9" providerId="AD" clId="Web-{898C93C2-AA39-3B52-FC81-19854C93A328}" dt="2025-05-29T07:13:45.166" v="62" actId="1076"/>
          <ac:picMkLst>
            <pc:docMk/>
            <pc:sldMk cId="3955083044" sldId="349"/>
            <ac:picMk id="9" creationId="{CC68DC46-0811-A5D9-2188-21E039721A7B}"/>
          </ac:picMkLst>
        </pc:picChg>
        <pc:picChg chg="del mod">
          <ac:chgData name="Kieran Paulsen" userId="S::kieran.paulsen@struto.co.uk::cfed36f9-233f-4e98-ae6c-19a1279789a9" providerId="AD" clId="Web-{898C93C2-AA39-3B52-FC81-19854C93A328}" dt="2025-05-29T07:13:25.290" v="53"/>
          <ac:picMkLst>
            <pc:docMk/>
            <pc:sldMk cId="3955083044" sldId="349"/>
            <ac:picMk id="17" creationId="{28F72028-8228-CAAF-AB88-0559F6535F07}"/>
          </ac:picMkLst>
        </pc:picChg>
        <pc:picChg chg="del">
          <ac:chgData name="Kieran Paulsen" userId="S::kieran.paulsen@struto.co.uk::cfed36f9-233f-4e98-ae6c-19a1279789a9" providerId="AD" clId="Web-{898C93C2-AA39-3B52-FC81-19854C93A328}" dt="2025-05-29T07:13:25.290" v="52"/>
          <ac:picMkLst>
            <pc:docMk/>
            <pc:sldMk cId="3955083044" sldId="349"/>
            <ac:picMk id="18" creationId="{1D4601D8-922C-E757-620C-0955C6A3FE5B}"/>
          </ac:picMkLst>
        </pc:picChg>
        <pc:picChg chg="del">
          <ac:chgData name="Kieran Paulsen" userId="S::kieran.paulsen@struto.co.uk::cfed36f9-233f-4e98-ae6c-19a1279789a9" providerId="AD" clId="Web-{898C93C2-AA39-3B52-FC81-19854C93A328}" dt="2025-05-29T07:13:25.290" v="51"/>
          <ac:picMkLst>
            <pc:docMk/>
            <pc:sldMk cId="3955083044" sldId="349"/>
            <ac:picMk id="19" creationId="{4F10442B-39AB-62CF-5FD7-2F235284060D}"/>
          </ac:picMkLst>
        </pc:picChg>
      </pc:sldChg>
    </pc:docChg>
  </pc:docChgLst>
  <pc:docChgLst>
    <pc:chgData name="Guest User" userId="S::urn:spo:anon#fece723126900e4ac84a1adc3b8b01a00402452aae21db0571d81d4eb51caea9::" providerId="AD" clId="Web-{5A2898DE-5BC8-DEDA-4502-68EC12196A4D}"/>
    <pc:docChg chg="modSld">
      <pc:chgData name="Guest User" userId="S::urn:spo:anon#fece723126900e4ac84a1adc3b8b01a00402452aae21db0571d81d4eb51caea9::" providerId="AD" clId="Web-{5A2898DE-5BC8-DEDA-4502-68EC12196A4D}" dt="2025-05-28T13:40:07.119" v="3" actId="1076"/>
      <pc:docMkLst>
        <pc:docMk/>
      </pc:docMkLst>
      <pc:sldChg chg="modSp">
        <pc:chgData name="Guest User" userId="S::urn:spo:anon#fece723126900e4ac84a1adc3b8b01a00402452aae21db0571d81d4eb51caea9::" providerId="AD" clId="Web-{5A2898DE-5BC8-DEDA-4502-68EC12196A4D}" dt="2025-05-28T13:40:07.119" v="3" actId="1076"/>
        <pc:sldMkLst>
          <pc:docMk/>
          <pc:sldMk cId="3955083044" sldId="349"/>
        </pc:sldMkLst>
        <pc:spChg chg="mod">
          <ac:chgData name="Guest User" userId="S::urn:spo:anon#fece723126900e4ac84a1adc3b8b01a00402452aae21db0571d81d4eb51caea9::" providerId="AD" clId="Web-{5A2898DE-5BC8-DEDA-4502-68EC12196A4D}" dt="2025-05-28T13:39:49.509" v="0" actId="1076"/>
          <ac:spMkLst>
            <pc:docMk/>
            <pc:sldMk cId="3955083044" sldId="349"/>
            <ac:spMk id="15" creationId="{5456BA1C-1F65-DA6D-03C7-291EB02FB0CF}"/>
          </ac:spMkLst>
        </pc:spChg>
        <pc:spChg chg="mod">
          <ac:chgData name="Guest User" userId="S::urn:spo:anon#fece723126900e4ac84a1adc3b8b01a00402452aae21db0571d81d4eb51caea9::" providerId="AD" clId="Web-{5A2898DE-5BC8-DEDA-4502-68EC12196A4D}" dt="2025-05-28T13:40:07.119" v="3" actId="1076"/>
          <ac:spMkLst>
            <pc:docMk/>
            <pc:sldMk cId="3955083044" sldId="349"/>
            <ac:spMk id="16" creationId="{5200D34B-975A-BE00-FA68-22D28AEA56C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EBE9FB-B13C-AED7-30A3-9DA9A5E84F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7052DC-6C19-B136-B595-B28B5E9986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BD7F7-1C9B-6F44-8D91-FD9B169C3595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2D7885-B5F9-A70B-5176-97B5C5228E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535745-AAE0-23AA-40C9-949B005F0B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BCD97-9A5B-CE46-8CA7-FF0D0CD8EA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71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4F219-7FBF-FE4F-A0B3-A05F65E3A796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0F41B-791C-8743-95AF-959175CD44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64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Nsovo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0F41B-791C-8743-95AF-959175CD44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31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Nsovo</a:t>
            </a:r>
            <a:r>
              <a:rPr lang="en-US">
                <a:latin typeface="Calibri"/>
                <a:ea typeface="Calibri"/>
                <a:cs typeface="Calibri"/>
              </a:rPr>
              <a:t> to intro hosts. Ryan and Sean to introduce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0F41B-791C-8743-95AF-959175CD44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82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A5FDD-2E19-AEC7-A2A7-4722AE22F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B8BA6-E621-FCF8-38EB-0EA4A3AC0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54063" y="1143000"/>
            <a:ext cx="5349875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37E6F0-0D24-74AA-E727-12B0DD778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Nsovo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A7CE8-8610-BC35-A2B8-2BC564C0E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0F41B-791C-8743-95AF-959175CD44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4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mailto:success@struto.co.uk" TargetMode="External"/><Relationship Id="rId7" Type="http://schemas.openxmlformats.org/officeDocument/2006/relationships/image" Target="../media/image24.png"/><Relationship Id="rId12" Type="http://schemas.openxmlformats.org/officeDocument/2006/relationships/hyperlink" Target="https://aircall.io/" TargetMode="External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28.png"/><Relationship Id="rId5" Type="http://schemas.openxmlformats.org/officeDocument/2006/relationships/hyperlink" Target="http://www.struto.io/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mailto:success@struto.co.uk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28.png"/><Relationship Id="rId5" Type="http://schemas.openxmlformats.org/officeDocument/2006/relationships/hyperlink" Target="http://www.struto.io/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E7318B4-6B90-6F68-03A5-89BB8022F9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8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EDB0AAC-B9CD-4C19-7F0F-E1E4DB260F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7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A4C3F-4880-621D-4124-59FAD48F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B3EEF-B645-C534-C216-1D08E7F8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465AE-8B57-0FAA-CD50-3A312F0C9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9BDA7-6582-44FA-1D38-32A707B2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A83BE-FBFF-2640-2477-D2371EE33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878E215D-788B-B4C5-38F6-2AD889EFF3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61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F9D8-C66C-449A-5B0B-C1C53526C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EEF0EC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D0AE-B33A-85AD-05A1-473A41C87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EEF0E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CBB0B-E4E4-9FAF-95AB-B138905FA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93178-AC27-D6F8-12D0-15FE678C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93C7F-5EFF-8264-3F57-DEB51500F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940CCD92-28AC-438B-53B3-C97FF4E0CF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8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9F358-9DF1-E59E-F160-363DBE188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BBC91-3309-58D1-BF25-FEB388792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34F67-3790-42AF-AE5F-03240F82E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F05D77-DA7F-D093-7E83-C50DF512A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E89CFA-4149-AFD9-9795-C02B9BD8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3826D-55DC-BFE1-DD8E-7D34B333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48E6842A-90A0-F377-4925-73FA079DF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2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D9DC-F843-4559-75A9-9B924CC92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C970C-2940-B649-5A84-E94C79946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10A91-6C24-D1E9-4587-81F229DD7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49E8ED-BA3F-3381-C0EF-361BA5694B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E5DFA5-F3CD-208E-E9A3-BE0631B1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C7DA02-B583-D12F-B8CF-12838BF6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F781A-9D55-4A11-933D-CDEA5BCFA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CB6D54-739D-EE21-0DDB-DBD068D1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4E2DFEB5-6488-ED2B-B6B9-9B6EC33402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17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7841-40F1-8D6F-9706-050A28E1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E57A9-C6AA-9813-11D2-04B01C65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2B0F1-0CF5-D3C1-A877-C5FA6C25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EB07F-049F-0030-A4F0-EFD20C930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1A50C4D-D356-79A5-AFC2-D02D81A1D8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4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7841-40F1-8D6F-9706-050A28E1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E57A9-C6AA-9813-11D2-04B01C65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2B0F1-0CF5-D3C1-A877-C5FA6C25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EB07F-049F-0030-A4F0-EFD20C930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2CAB024-12EC-E859-9D4C-ED337DCAD8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7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A34964-623A-32F5-B7BA-601DC55FD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DCA487-3A22-C956-2EBF-0C2919B2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8BA5C-A3EB-69D9-05BE-25913A98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F80253C4-DC58-9707-7485-5151E9981A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05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823D-71FE-0E7E-B54D-7AC840BF0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9894B-9A6F-9761-0539-EB99C9708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D8827-8301-8A3D-25B6-F7C8D7E91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EF6B15-6E96-8451-6FBE-C8C9CF4E5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683BC-29AA-E357-1407-5A85B48BD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55068-03E2-830A-AE37-C9A3A85C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A12894B-03BB-30EE-E19B-2D8EADF3D0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21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A4C3F-4880-621D-4124-59FAD48F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B3EEF-B645-C534-C216-1D08E7F8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465AE-8B57-0FAA-CD50-3A312F0C9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9BDA7-6582-44FA-1D38-32A707B2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A83BE-FBFF-2640-2477-D2371EE33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6751DD2E-3C48-0A05-6259-62F4BBF29F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80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A4C3F-4880-621D-4124-59FAD48F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B3EEF-B645-C534-C216-1D08E7F8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465AE-8B57-0FAA-CD50-3A312F0C9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9BDA7-6582-44FA-1D38-32A707B2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A83BE-FBFF-2640-2477-D2371EE33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12ED680-0811-192B-8990-63373ED132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86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EF8C2-4F40-E704-B5CA-940C26E0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107C0-656C-4F8E-24BD-8CCABC3EB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2DC3D-AFE9-61BB-74E6-2ABFD9AA3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52B3F-4A18-50AE-F086-BA1EDC16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FC583-1553-CFFB-0ADB-ED93DCDF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7218-028D-3129-0C73-99D6915B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8F82D358-7397-5E68-67BA-2757D3653A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74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EF8C2-4F40-E704-B5CA-940C26E0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458787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107C0-656C-4F8E-24BD-8CCABC3EB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99218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2DC3D-AFE9-61BB-74E6-2ABFD9AA3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2058987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52B3F-4A18-50AE-F086-BA1EDC16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FC583-1553-CFFB-0ADB-ED93DCDF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7218-028D-3129-0C73-99D6915B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2D4758C4-A559-6B33-890D-7215AD8B74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14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EF8C2-4F40-E704-B5CA-940C26E0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267" y="458787"/>
            <a:ext cx="444053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107C0-656C-4F8E-24BD-8CCABC3EB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1" y="992187"/>
            <a:ext cx="463815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2DC3D-AFE9-61BB-74E6-2ABFD9AA3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13267" y="2058987"/>
            <a:ext cx="444053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52B3F-4A18-50AE-F086-BA1EDC16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FC583-1553-CFFB-0ADB-ED93DCDF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7218-028D-3129-0C73-99D6915B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847B467D-D405-5FDE-A785-89905E171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58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EF8C2-4F40-E704-B5CA-940C26E0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4155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107C0-656C-4F8E-24BD-8CCABC3EB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22346" y="987425"/>
            <a:ext cx="463304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2DC3D-AFE9-61BB-74E6-2ABFD9AA3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4155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52B3F-4A18-50AE-F086-BA1EDC16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FC583-1553-CFFB-0ADB-ED93DCDF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7218-028D-3129-0C73-99D6915B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CDEC066B-80D3-ED75-DAB5-F7EDD25351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83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742E1-3196-BBAB-27A7-BAE74C356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25F1F-9F35-2663-6CAE-309EA5A35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E6FE0-4AFE-55F0-6615-8835EC165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95A10-DF7B-BFE3-2A48-472B986D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20F45-D87E-DF98-EB44-2A15C371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89952F1-10BC-CC85-48EA-826DF2291A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49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BC8275-1765-2366-2AFB-4665BF196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B9ED6-A0A5-3FBA-A50F-F6A39299A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A00F0-D0C3-5DAD-68C6-F020B565B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BCDBF-AE62-B2A9-AB08-FD3EDF04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46318-1481-5F2B-6D3A-E314C8DA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80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7841-40F1-8D6F-9706-050A28E1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E57A9-C6AA-9813-11D2-04B01C65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2B0F1-0CF5-D3C1-A877-C5FA6C25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EB07F-049F-0030-A4F0-EFD20C930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quare with a black background&#10;&#10;Description automatically generated">
            <a:extLst>
              <a:ext uri="{FF2B5EF4-FFF2-40B4-BE49-F238E27FC236}">
                <a16:creationId xmlns:a16="http://schemas.microsoft.com/office/drawing/2014/main" id="{A8B1B09C-6D0B-530B-E4A3-AC4C1DDB1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363" y="2503165"/>
            <a:ext cx="2578035" cy="5077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FA81DCF-FB29-D626-62AF-2079880CFF80}"/>
              </a:ext>
            </a:extLst>
          </p:cNvPr>
          <p:cNvSpPr txBox="1"/>
          <p:nvPr userDrawn="1"/>
        </p:nvSpPr>
        <p:spPr>
          <a:xfrm>
            <a:off x="1750979" y="2559489"/>
            <a:ext cx="28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Montserrat" pitchFamily="2" charset="77"/>
              </a:rPr>
              <a:t>Click to edit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7847E8-C840-FF79-9FF6-F07D1685CB35}"/>
              </a:ext>
            </a:extLst>
          </p:cNvPr>
          <p:cNvSpPr txBox="1"/>
          <p:nvPr userDrawn="1"/>
        </p:nvSpPr>
        <p:spPr>
          <a:xfrm>
            <a:off x="1750979" y="3680822"/>
            <a:ext cx="28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Montserrat" pitchFamily="2" charset="77"/>
              </a:rPr>
              <a:t>Click to edit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1FBA22-1243-FFA6-CCAA-8D670FCD6117}"/>
              </a:ext>
            </a:extLst>
          </p:cNvPr>
          <p:cNvSpPr txBox="1"/>
          <p:nvPr userDrawn="1"/>
        </p:nvSpPr>
        <p:spPr>
          <a:xfrm>
            <a:off x="1750979" y="4802801"/>
            <a:ext cx="28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Montserrat" pitchFamily="2" charset="77"/>
              </a:rPr>
              <a:t>Click to edit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BF5B01-D62C-C816-68DA-7C1188EEFDF2}"/>
              </a:ext>
            </a:extLst>
          </p:cNvPr>
          <p:cNvSpPr txBox="1"/>
          <p:nvPr userDrawn="1"/>
        </p:nvSpPr>
        <p:spPr>
          <a:xfrm>
            <a:off x="6562928" y="2572397"/>
            <a:ext cx="28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Montserrat" pitchFamily="2" charset="77"/>
              </a:rPr>
              <a:t>Click to edit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7A9412-6767-6000-0AEC-026B01651875}"/>
              </a:ext>
            </a:extLst>
          </p:cNvPr>
          <p:cNvSpPr txBox="1"/>
          <p:nvPr userDrawn="1"/>
        </p:nvSpPr>
        <p:spPr>
          <a:xfrm>
            <a:off x="6562928" y="3693730"/>
            <a:ext cx="28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Montserrat" pitchFamily="2" charset="77"/>
              </a:rPr>
              <a:t>Click to edit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78C58B-9360-2982-3EA1-1393DDC07FDC}"/>
              </a:ext>
            </a:extLst>
          </p:cNvPr>
          <p:cNvSpPr txBox="1"/>
          <p:nvPr userDrawn="1"/>
        </p:nvSpPr>
        <p:spPr>
          <a:xfrm>
            <a:off x="6562928" y="4815709"/>
            <a:ext cx="284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Montserrat" pitchFamily="2" charset="77"/>
              </a:rPr>
              <a:t>Click to edit</a:t>
            </a:r>
          </a:p>
        </p:txBody>
      </p:sp>
      <p:pic>
        <p:nvPicPr>
          <p:cNvPr id="7" name="Picture 6" descr="A square with a black background&#10;&#10;Description automatically generated">
            <a:extLst>
              <a:ext uri="{FF2B5EF4-FFF2-40B4-BE49-F238E27FC236}">
                <a16:creationId xmlns:a16="http://schemas.microsoft.com/office/drawing/2014/main" id="{9FB066ED-6D9A-E627-7DDB-8E4F7358D2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363" y="3624498"/>
            <a:ext cx="2578035" cy="507795"/>
          </a:xfrm>
          <a:prstGeom prst="rect">
            <a:avLst/>
          </a:prstGeom>
        </p:spPr>
      </p:pic>
      <p:pic>
        <p:nvPicPr>
          <p:cNvPr id="20" name="Picture 19" descr="A square with a black background&#10;&#10;Description automatically generated">
            <a:extLst>
              <a:ext uri="{FF2B5EF4-FFF2-40B4-BE49-F238E27FC236}">
                <a16:creationId xmlns:a16="http://schemas.microsoft.com/office/drawing/2014/main" id="{92070156-4FE9-0EC4-CA06-14C20D563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363" y="4745831"/>
            <a:ext cx="2578035" cy="507795"/>
          </a:xfrm>
          <a:prstGeom prst="rect">
            <a:avLst/>
          </a:prstGeom>
        </p:spPr>
      </p:pic>
      <p:pic>
        <p:nvPicPr>
          <p:cNvPr id="21" name="Picture 20" descr="A square with a black background&#10;&#10;Description automatically generated">
            <a:extLst>
              <a:ext uri="{FF2B5EF4-FFF2-40B4-BE49-F238E27FC236}">
                <a16:creationId xmlns:a16="http://schemas.microsoft.com/office/drawing/2014/main" id="{1BA56AEF-1F46-6871-1607-DC4208989D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8543" y="2503165"/>
            <a:ext cx="2578035" cy="507795"/>
          </a:xfrm>
          <a:prstGeom prst="rect">
            <a:avLst/>
          </a:prstGeom>
        </p:spPr>
      </p:pic>
      <p:pic>
        <p:nvPicPr>
          <p:cNvPr id="22" name="Picture 21" descr="A square with a black background&#10;&#10;Description automatically generated">
            <a:extLst>
              <a:ext uri="{FF2B5EF4-FFF2-40B4-BE49-F238E27FC236}">
                <a16:creationId xmlns:a16="http://schemas.microsoft.com/office/drawing/2014/main" id="{BEF2DF6D-2FFC-3CBE-6CB4-528E041156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8543" y="3624498"/>
            <a:ext cx="2578035" cy="507795"/>
          </a:xfrm>
          <a:prstGeom prst="rect">
            <a:avLst/>
          </a:prstGeom>
        </p:spPr>
      </p:pic>
      <p:pic>
        <p:nvPicPr>
          <p:cNvPr id="23" name="Picture 22" descr="A square with a black background&#10;&#10;Description automatically generated">
            <a:extLst>
              <a:ext uri="{FF2B5EF4-FFF2-40B4-BE49-F238E27FC236}">
                <a16:creationId xmlns:a16="http://schemas.microsoft.com/office/drawing/2014/main" id="{0B770340-5556-EF56-9E70-29C27EB29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08543" y="4745831"/>
            <a:ext cx="2578035" cy="507795"/>
          </a:xfrm>
          <a:prstGeom prst="rect">
            <a:avLst/>
          </a:prstGeom>
        </p:spPr>
      </p:pic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1864904-C2E8-0FE5-5F3D-DDB02B447C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326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7841-40F1-8D6F-9706-050A28E1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E57A9-C6AA-9813-11D2-04B01C65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2B0F1-0CF5-D3C1-A877-C5FA6C250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EB07F-049F-0030-A4F0-EFD20C930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4210DE97-9553-3566-3622-B46209532E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54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D9DC-F843-4559-75A9-9B924CC92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C970C-2940-B649-5A84-E94C79946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solidFill>
            <a:srgbClr val="01BD9B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10A91-6C24-D1E9-4587-81F229DD7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49E8ED-BA3F-3381-C0EF-361BA5694B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solidFill>
            <a:srgbClr val="05C3DE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E5DFA5-F3CD-208E-E9A3-BE0631B14E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C7DA02-B583-D12F-B8CF-12838BF6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F781A-9D55-4A11-933D-CDEA5BCFA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CB6D54-739D-EE21-0DDB-DBD068D1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46732F7-AAD6-622D-6005-7BD18DB31D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54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erson in a brown shirt&#10;&#10;Description automatically generated">
            <a:extLst>
              <a:ext uri="{FF2B5EF4-FFF2-40B4-BE49-F238E27FC236}">
                <a16:creationId xmlns:a16="http://schemas.microsoft.com/office/drawing/2014/main" id="{4ABFAF47-9D93-F709-CE3E-D98EC4B392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8617" y="696424"/>
            <a:ext cx="4475183" cy="4564464"/>
          </a:xfrm>
          <a:prstGeom prst="rect">
            <a:avLst/>
          </a:prstGeom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5B6D24CF-FC52-0AD4-B19D-B72CD2BBCB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93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5B6D24CF-FC52-0AD4-B19D-B72CD2BBCB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35061E1-6CF6-5B6C-CA23-4B8E51B876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67410" y="1122772"/>
            <a:ext cx="4776364" cy="359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327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erson in a black shirt&#10;&#10;Description automatically generated">
            <a:extLst>
              <a:ext uri="{FF2B5EF4-FFF2-40B4-BE49-F238E27FC236}">
                <a16:creationId xmlns:a16="http://schemas.microsoft.com/office/drawing/2014/main" id="{C46615FF-A87C-A1AA-A96A-7D3A0F6069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33846" y="1360233"/>
            <a:ext cx="4289757" cy="3532441"/>
          </a:xfrm>
          <a:prstGeom prst="rect">
            <a:avLst/>
          </a:prstGeom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F5CABF8-BCFA-5625-C61A-561045FEDD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717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F5CABF8-BCFA-5625-C61A-561045FEDD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  <p:pic>
        <p:nvPicPr>
          <p:cNvPr id="10" name="Picture 9" descr="A person in a white shirt&#10;&#10;AI-generated content may be incorrect.">
            <a:extLst>
              <a:ext uri="{FF2B5EF4-FFF2-40B4-BE49-F238E27FC236}">
                <a16:creationId xmlns:a16="http://schemas.microsoft.com/office/drawing/2014/main" id="{65DA5C50-C527-70B0-C090-FEE297670A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84400" y="1262742"/>
            <a:ext cx="4339203" cy="381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36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erson with a beard&#10;&#10;Description automatically generated">
            <a:extLst>
              <a:ext uri="{FF2B5EF4-FFF2-40B4-BE49-F238E27FC236}">
                <a16:creationId xmlns:a16="http://schemas.microsoft.com/office/drawing/2014/main" id="{D6DA0DF2-8353-C975-CE59-2C07FD76E7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58346" y="1220291"/>
            <a:ext cx="4194565" cy="3712866"/>
          </a:xfrm>
          <a:prstGeom prst="rect">
            <a:avLst/>
          </a:prstGeom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2263956-E272-B690-F1B3-B14749EE99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4102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B28441-0EF3-7617-14A1-EDDE97E3EE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0771" y="1115403"/>
            <a:ext cx="4022832" cy="4031606"/>
          </a:xfrm>
          <a:prstGeom prst="rect">
            <a:avLst/>
          </a:prstGeom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A26398CF-6FFD-FE73-AA01-C7E966AAD1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291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C0673D17-35BC-E793-2C01-85121B0ECA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239" y="1081319"/>
            <a:ext cx="4187364" cy="4156398"/>
          </a:xfrm>
          <a:prstGeom prst="rect">
            <a:avLst/>
          </a:prstGeom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9E4330B-A95D-D39E-67B2-DDF81696AA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94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6BF1-2D12-4C28-5019-EDA942551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397" y="1122363"/>
            <a:ext cx="5351253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EF0EC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47C58F-56E8-D78F-F021-F70E28757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97" y="3602038"/>
            <a:ext cx="5351253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EF0EC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2CC0E-3088-087D-4096-4F0BE3DB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3925-505C-BE8E-04FD-9B012CF0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382A5-C612-DFB3-5349-56AC7515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D12A978C-89D6-AF3A-6030-E5A7797383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39022" y="1407411"/>
            <a:ext cx="4614778" cy="3525745"/>
          </a:xfrm>
          <a:prstGeom prst="rect">
            <a:avLst/>
          </a:prstGeom>
        </p:spPr>
      </p:pic>
      <p:pic>
        <p:nvPicPr>
          <p:cNvPr id="7" name="Picture 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BB4A7436-F3CF-89C3-7423-729CEED006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814" y="6258509"/>
            <a:ext cx="1004869" cy="36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013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EF8C2-4F40-E704-B5CA-940C26E04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About us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2DC3D-AFE9-61BB-74E6-2ABFD9AA3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52B3F-4A18-50AE-F086-BA1EDC16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FC583-1553-CFFB-0ADB-ED93DCDF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7218-028D-3129-0C73-99D6915B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F2A626E-AA50-8B76-04FF-3D374378AC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5627" y="1117531"/>
            <a:ext cx="5686585" cy="4280415"/>
          </a:xfrm>
          <a:prstGeom prst="rect">
            <a:avLst/>
          </a:prstGeom>
        </p:spPr>
      </p:pic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2997774-ABD4-5B2A-94F3-F7C2914C90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814" y="6260253"/>
            <a:ext cx="99645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10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34876D-9655-75E2-8D60-1231AA61AD86}"/>
              </a:ext>
            </a:extLst>
          </p:cNvPr>
          <p:cNvSpPr txBox="1"/>
          <p:nvPr userDrawn="1"/>
        </p:nvSpPr>
        <p:spPr>
          <a:xfrm>
            <a:off x="1470534" y="1434904"/>
            <a:ext cx="8121806" cy="12157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A" sz="2200" b="1">
                <a:solidFill>
                  <a:schemeClr val="bg1"/>
                </a:solidFill>
                <a:latin typeface="Montserrat" pitchFamily="2" charset="77"/>
                <a:ea typeface="Open Sans SemiBold" panose="020B0606030504020204" pitchFamily="34" charset="0"/>
                <a:cs typeface="Open Sans SemiBold" panose="020B0606030504020204" pitchFamily="34" charset="0"/>
              </a:rPr>
              <a:t>Contact us at:</a:t>
            </a:r>
            <a:br>
              <a:rPr lang="en-ZA" sz="1200" b="1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</a:br>
            <a:r>
              <a:rPr lang="en-ZA" sz="1600" b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Email </a:t>
            </a:r>
            <a:r>
              <a:rPr lang="en-ZA" sz="1600" b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success@struto.co.uk</a:t>
            </a:r>
            <a:endParaRPr lang="en-ZA" sz="1600" b="0">
              <a:solidFill>
                <a:schemeClr val="bg1"/>
              </a:solidFill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en-ZA" sz="1200"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4162A-2E65-21BE-E70F-4178BFAFA964}"/>
              </a:ext>
            </a:extLst>
          </p:cNvPr>
          <p:cNvSpPr txBox="1"/>
          <p:nvPr userDrawn="1"/>
        </p:nvSpPr>
        <p:spPr>
          <a:xfrm>
            <a:off x="843500" y="331979"/>
            <a:ext cx="105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  <a:latin typeface="Montserrat" pitchFamily="2" charset="77"/>
              </a:rPr>
              <a:t>Got questions? Let’s talk</a:t>
            </a:r>
            <a:endParaRPr lang="en-US" sz="4000" b="1">
              <a:solidFill>
                <a:schemeClr val="bg1"/>
              </a:solidFill>
              <a:latin typeface="Montserra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64AFF8-6D1C-E5EA-67B1-5757B4F83D4F}"/>
              </a:ext>
            </a:extLst>
          </p:cNvPr>
          <p:cNvGrpSpPr/>
          <p:nvPr userDrawn="1"/>
        </p:nvGrpSpPr>
        <p:grpSpPr>
          <a:xfrm>
            <a:off x="427347" y="4967367"/>
            <a:ext cx="10188771" cy="1180612"/>
            <a:chOff x="517013" y="3261353"/>
            <a:chExt cx="10188771" cy="1180612"/>
          </a:xfrm>
        </p:grpSpPr>
        <p:pic>
          <p:nvPicPr>
            <p:cNvPr id="7" name="Picture 6" descr="A group of labels with text&#10;&#10;AI-generated content may be incorrect.">
              <a:extLst>
                <a:ext uri="{FF2B5EF4-FFF2-40B4-BE49-F238E27FC236}">
                  <a16:creationId xmlns:a16="http://schemas.microsoft.com/office/drawing/2014/main" id="{647C8A8E-AA8C-0222-1E3B-AE87AD5439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b="54806"/>
            <a:stretch/>
          </p:blipFill>
          <p:spPr>
            <a:xfrm>
              <a:off x="517013" y="3261354"/>
              <a:ext cx="5417771" cy="1180611"/>
            </a:xfrm>
            <a:prstGeom prst="rect">
              <a:avLst/>
            </a:prstGeom>
          </p:spPr>
        </p:pic>
        <p:pic>
          <p:nvPicPr>
            <p:cNvPr id="8" name="Picture 7" descr="A group of labels with text&#10;&#10;AI-generated content may be incorrect.">
              <a:extLst>
                <a:ext uri="{FF2B5EF4-FFF2-40B4-BE49-F238E27FC236}">
                  <a16:creationId xmlns:a16="http://schemas.microsoft.com/office/drawing/2014/main" id="{9DDA2FC7-7BC6-E805-3485-F028EC06A5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t="55815" b="-1009"/>
            <a:stretch/>
          </p:blipFill>
          <p:spPr>
            <a:xfrm>
              <a:off x="5288013" y="3261353"/>
              <a:ext cx="5417771" cy="1180611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60ED0A0-DEBD-5EE2-51BA-B42BF9D3F8A3}"/>
              </a:ext>
            </a:extLst>
          </p:cNvPr>
          <p:cNvSpPr txBox="1"/>
          <p:nvPr userDrawn="1"/>
        </p:nvSpPr>
        <p:spPr>
          <a:xfrm>
            <a:off x="8229115" y="1434904"/>
            <a:ext cx="6341258" cy="96949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A" sz="2200" b="1">
                <a:solidFill>
                  <a:schemeClr val="bg1"/>
                </a:solidFill>
                <a:latin typeface="Montserrat" pitchFamily="2" charset="77"/>
                <a:ea typeface="Open Sans SemiBold" panose="020B0606030504020204" pitchFamily="34" charset="0"/>
                <a:cs typeface="Open Sans SemiBold" panose="020B0606030504020204" pitchFamily="34" charset="0"/>
              </a:rPr>
              <a:t>Visit us at:</a:t>
            </a:r>
            <a:br>
              <a:rPr lang="en-ZA" sz="1200" b="1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</a:br>
            <a:r>
              <a:rPr lang="en-ZA" sz="1600" b="0">
                <a:solidFill>
                  <a:srgbClr val="EEF0EC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www.struto.io</a:t>
            </a:r>
            <a:endParaRPr lang="en-ZA" sz="1600" b="0">
              <a:solidFill>
                <a:srgbClr val="EEF0EC"/>
              </a:solidFill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en-ZA" sz="1200"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pic>
        <p:nvPicPr>
          <p:cNvPr id="18" name="Picture 1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55E81B33-EFA5-2326-214B-DD4237798B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57773" y="6147979"/>
            <a:ext cx="1012593" cy="37104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192D8F4-0543-B6A9-0BE0-F778E6F47F46}"/>
              </a:ext>
            </a:extLst>
          </p:cNvPr>
          <p:cNvGrpSpPr/>
          <p:nvPr userDrawn="1"/>
        </p:nvGrpSpPr>
        <p:grpSpPr>
          <a:xfrm>
            <a:off x="1470534" y="3150131"/>
            <a:ext cx="8875871" cy="1446196"/>
            <a:chOff x="1447572" y="3384216"/>
            <a:chExt cx="8875871" cy="144619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51B3390-0B16-05DA-68D4-8F02F49746ED}"/>
                </a:ext>
              </a:extLst>
            </p:cNvPr>
            <p:cNvGrpSpPr/>
            <p:nvPr userDrawn="1"/>
          </p:nvGrpSpPr>
          <p:grpSpPr>
            <a:xfrm>
              <a:off x="3328712" y="3384216"/>
              <a:ext cx="5069941" cy="1446196"/>
              <a:chOff x="4476829" y="3183416"/>
              <a:chExt cx="5069941" cy="144619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3346B49A-AEC6-3447-43A2-314372420BF2}"/>
                  </a:ext>
                </a:extLst>
              </p:cNvPr>
              <p:cNvGrpSpPr/>
              <p:nvPr userDrawn="1"/>
            </p:nvGrpSpPr>
            <p:grpSpPr>
              <a:xfrm>
                <a:off x="4476829" y="3183416"/>
                <a:ext cx="3238341" cy="1446196"/>
                <a:chOff x="4476829" y="3084026"/>
                <a:chExt cx="3238341" cy="1446196"/>
              </a:xfrm>
            </p:grpSpPr>
            <p:pic>
              <p:nvPicPr>
                <p:cNvPr id="25" name="Picture 24" descr="A hexagon shaped logo with text&#10;&#10;Description automatically generated">
                  <a:extLst>
                    <a:ext uri="{FF2B5EF4-FFF2-40B4-BE49-F238E27FC236}">
                      <a16:creationId xmlns:a16="http://schemas.microsoft.com/office/drawing/2014/main" id="{223F4372-15FC-A371-0684-9EF0F38FFCE8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57216" y="3084026"/>
                  <a:ext cx="1457954" cy="1446196"/>
                </a:xfrm>
                <a:prstGeom prst="rect">
                  <a:avLst/>
                </a:prstGeom>
              </p:spPr>
            </p:pic>
            <p:pic>
              <p:nvPicPr>
                <p:cNvPr id="26" name="Picture 25" descr="A logo with a black background&#10;&#10;AI-generated content may be incorrect.">
                  <a:extLst>
                    <a:ext uri="{FF2B5EF4-FFF2-40B4-BE49-F238E27FC236}">
                      <a16:creationId xmlns:a16="http://schemas.microsoft.com/office/drawing/2014/main" id="{84F273B8-4DE9-C968-046A-4353066E140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76829" y="3294198"/>
                  <a:ext cx="1457954" cy="1025852"/>
                </a:xfrm>
                <a:prstGeom prst="rect">
                  <a:avLst/>
                </a:prstGeom>
              </p:spPr>
            </p:pic>
          </p:grpSp>
          <p:pic>
            <p:nvPicPr>
              <p:cNvPr id="24" name="Picture 23" descr="A black and white logo&#10;&#10;AI-generated content may be incorrect.">
                <a:extLst>
                  <a:ext uri="{FF2B5EF4-FFF2-40B4-BE49-F238E27FC236}">
                    <a16:creationId xmlns:a16="http://schemas.microsoft.com/office/drawing/2014/main" id="{C0A15F20-B6F1-6799-9C85-02B2BBC27E8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/>
              <a:stretch>
                <a:fillRect/>
              </a:stretch>
            </p:blipFill>
            <p:spPr>
              <a:xfrm>
                <a:off x="8037603" y="3691521"/>
                <a:ext cx="1509167" cy="429986"/>
              </a:xfrm>
              <a:prstGeom prst="rect">
                <a:avLst/>
              </a:prstGeom>
            </p:spPr>
          </p:pic>
        </p:grpSp>
        <p:pic>
          <p:nvPicPr>
            <p:cNvPr id="21" name="Picture 20" descr="A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991A4920-49C0-D9D5-52F8-B6BBB5AA8A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8797518" y="3892321"/>
              <a:ext cx="1525925" cy="429986"/>
            </a:xfrm>
            <a:prstGeom prst="rect">
              <a:avLst/>
            </a:prstGeom>
          </p:spPr>
        </p:pic>
        <p:pic>
          <p:nvPicPr>
            <p:cNvPr id="22" name="Picture 2" descr="A white letter on a black background&#10;&#10;AI-generated content may be incorrect.">
              <a:extLst>
                <a:ext uri="{FF2B5EF4-FFF2-40B4-BE49-F238E27FC236}">
                  <a16:creationId xmlns:a16="http://schemas.microsoft.com/office/drawing/2014/main" id="{AAC5A029-A3F2-46CE-0457-D0CFA435FFA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572" y="3892321"/>
              <a:ext cx="1482275" cy="42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1C3C39D-F9DF-9B57-A5CB-98C99713CDA8}"/>
              </a:ext>
            </a:extLst>
          </p:cNvPr>
          <p:cNvSpPr txBox="1"/>
          <p:nvPr userDrawn="1"/>
        </p:nvSpPr>
        <p:spPr>
          <a:xfrm>
            <a:off x="8229115" y="2380139"/>
            <a:ext cx="7215808" cy="422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ZA" sz="1600" b="0" i="0" u="sng" strike="noStrike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https://aircall.io/</a:t>
            </a:r>
            <a:r>
              <a:rPr lang="en-ZA" sz="1600" b="0" i="0" u="none" strike="noStrike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ZA" sz="1600" b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465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34876D-9655-75E2-8D60-1231AA61AD86}"/>
              </a:ext>
            </a:extLst>
          </p:cNvPr>
          <p:cNvSpPr txBox="1"/>
          <p:nvPr userDrawn="1"/>
        </p:nvSpPr>
        <p:spPr>
          <a:xfrm>
            <a:off x="1470534" y="1434904"/>
            <a:ext cx="8121806" cy="121571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A" sz="2200" b="1">
                <a:solidFill>
                  <a:schemeClr val="bg1"/>
                </a:solidFill>
                <a:latin typeface="Montserrat" pitchFamily="2" charset="77"/>
                <a:ea typeface="Open Sans SemiBold" panose="020B0606030504020204" pitchFamily="34" charset="0"/>
                <a:cs typeface="Open Sans SemiBold" panose="020B0606030504020204" pitchFamily="34" charset="0"/>
              </a:rPr>
              <a:t>Contact us at:</a:t>
            </a:r>
            <a:br>
              <a:rPr lang="en-ZA" sz="1200" b="1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</a:br>
            <a:r>
              <a:rPr lang="en-ZA" sz="1600" b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Email </a:t>
            </a:r>
            <a:r>
              <a:rPr lang="en-ZA" sz="1600" b="0">
                <a:solidFill>
                  <a:schemeClr val="bg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success@struto.co.uk</a:t>
            </a:r>
            <a:endParaRPr lang="en-ZA" sz="1600" b="0">
              <a:solidFill>
                <a:schemeClr val="bg1"/>
              </a:solidFill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en-ZA" sz="1200"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4162A-2E65-21BE-E70F-4178BFAFA964}"/>
              </a:ext>
            </a:extLst>
          </p:cNvPr>
          <p:cNvSpPr txBox="1"/>
          <p:nvPr userDrawn="1"/>
        </p:nvSpPr>
        <p:spPr>
          <a:xfrm>
            <a:off x="843500" y="331979"/>
            <a:ext cx="105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  <a:latin typeface="Montserrat" pitchFamily="2" charset="77"/>
              </a:rPr>
              <a:t>Got questions? Let’s talk</a:t>
            </a:r>
            <a:endParaRPr lang="en-US" sz="4000" b="1">
              <a:solidFill>
                <a:schemeClr val="bg1"/>
              </a:solidFill>
              <a:latin typeface="Montserra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64AFF8-6D1C-E5EA-67B1-5757B4F83D4F}"/>
              </a:ext>
            </a:extLst>
          </p:cNvPr>
          <p:cNvGrpSpPr/>
          <p:nvPr userDrawn="1"/>
        </p:nvGrpSpPr>
        <p:grpSpPr>
          <a:xfrm>
            <a:off x="427347" y="4967367"/>
            <a:ext cx="10188771" cy="1180612"/>
            <a:chOff x="517013" y="3261353"/>
            <a:chExt cx="10188771" cy="1180612"/>
          </a:xfrm>
        </p:grpSpPr>
        <p:pic>
          <p:nvPicPr>
            <p:cNvPr id="7" name="Picture 6" descr="A group of labels with text&#10;&#10;AI-generated content may be incorrect.">
              <a:extLst>
                <a:ext uri="{FF2B5EF4-FFF2-40B4-BE49-F238E27FC236}">
                  <a16:creationId xmlns:a16="http://schemas.microsoft.com/office/drawing/2014/main" id="{647C8A8E-AA8C-0222-1E3B-AE87AD5439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b="54806"/>
            <a:stretch/>
          </p:blipFill>
          <p:spPr>
            <a:xfrm>
              <a:off x="517013" y="3261354"/>
              <a:ext cx="5417771" cy="1180611"/>
            </a:xfrm>
            <a:prstGeom prst="rect">
              <a:avLst/>
            </a:prstGeom>
          </p:spPr>
        </p:pic>
        <p:pic>
          <p:nvPicPr>
            <p:cNvPr id="8" name="Picture 7" descr="A group of labels with text&#10;&#10;AI-generated content may be incorrect.">
              <a:extLst>
                <a:ext uri="{FF2B5EF4-FFF2-40B4-BE49-F238E27FC236}">
                  <a16:creationId xmlns:a16="http://schemas.microsoft.com/office/drawing/2014/main" id="{9DDA2FC7-7BC6-E805-3485-F028EC06A5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t="55815" b="-1009"/>
            <a:stretch/>
          </p:blipFill>
          <p:spPr>
            <a:xfrm>
              <a:off x="5288013" y="3261353"/>
              <a:ext cx="5417771" cy="1180611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60ED0A0-DEBD-5EE2-51BA-B42BF9D3F8A3}"/>
              </a:ext>
            </a:extLst>
          </p:cNvPr>
          <p:cNvSpPr txBox="1"/>
          <p:nvPr userDrawn="1"/>
        </p:nvSpPr>
        <p:spPr>
          <a:xfrm>
            <a:off x="8229115" y="1434904"/>
            <a:ext cx="6341258" cy="96949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ZA" sz="2200" b="1">
                <a:solidFill>
                  <a:schemeClr val="bg1"/>
                </a:solidFill>
                <a:latin typeface="Montserrat" pitchFamily="2" charset="77"/>
                <a:ea typeface="Open Sans SemiBold" panose="020B0606030504020204" pitchFamily="34" charset="0"/>
                <a:cs typeface="Open Sans SemiBold" panose="020B0606030504020204" pitchFamily="34" charset="0"/>
              </a:rPr>
              <a:t>Visit us at:</a:t>
            </a:r>
            <a:br>
              <a:rPr lang="en-ZA" sz="1200" b="1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</a:br>
            <a:r>
              <a:rPr lang="en-ZA" sz="1600" b="0">
                <a:solidFill>
                  <a:srgbClr val="EEF0EC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www.struto.io</a:t>
            </a:r>
            <a:endParaRPr lang="en-ZA" sz="1600" b="0">
              <a:solidFill>
                <a:srgbClr val="EEF0EC"/>
              </a:solidFill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en-ZA" sz="1200"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  <p:pic>
        <p:nvPicPr>
          <p:cNvPr id="18" name="Picture 1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55E81B33-EFA5-2326-214B-DD4237798B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57773" y="6147979"/>
            <a:ext cx="1012593" cy="37104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192D8F4-0543-B6A9-0BE0-F778E6F47F46}"/>
              </a:ext>
            </a:extLst>
          </p:cNvPr>
          <p:cNvGrpSpPr/>
          <p:nvPr userDrawn="1"/>
        </p:nvGrpSpPr>
        <p:grpSpPr>
          <a:xfrm>
            <a:off x="1470534" y="3150131"/>
            <a:ext cx="8875871" cy="1446196"/>
            <a:chOff x="1447572" y="3384216"/>
            <a:chExt cx="8875871" cy="144619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51B3390-0B16-05DA-68D4-8F02F49746ED}"/>
                </a:ext>
              </a:extLst>
            </p:cNvPr>
            <p:cNvGrpSpPr/>
            <p:nvPr userDrawn="1"/>
          </p:nvGrpSpPr>
          <p:grpSpPr>
            <a:xfrm>
              <a:off x="3328712" y="3384216"/>
              <a:ext cx="5069941" cy="1446196"/>
              <a:chOff x="4476829" y="3183416"/>
              <a:chExt cx="5069941" cy="144619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3346B49A-AEC6-3447-43A2-314372420BF2}"/>
                  </a:ext>
                </a:extLst>
              </p:cNvPr>
              <p:cNvGrpSpPr/>
              <p:nvPr userDrawn="1"/>
            </p:nvGrpSpPr>
            <p:grpSpPr>
              <a:xfrm>
                <a:off x="4476829" y="3183416"/>
                <a:ext cx="3238341" cy="1446196"/>
                <a:chOff x="4476829" y="3084026"/>
                <a:chExt cx="3238341" cy="1446196"/>
              </a:xfrm>
            </p:grpSpPr>
            <p:pic>
              <p:nvPicPr>
                <p:cNvPr id="25" name="Picture 24" descr="A hexagon shaped logo with text&#10;&#10;Description automatically generated">
                  <a:extLst>
                    <a:ext uri="{FF2B5EF4-FFF2-40B4-BE49-F238E27FC236}">
                      <a16:creationId xmlns:a16="http://schemas.microsoft.com/office/drawing/2014/main" id="{223F4372-15FC-A371-0684-9EF0F38FFCE8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257216" y="3084026"/>
                  <a:ext cx="1457954" cy="1446196"/>
                </a:xfrm>
                <a:prstGeom prst="rect">
                  <a:avLst/>
                </a:prstGeom>
              </p:spPr>
            </p:pic>
            <p:pic>
              <p:nvPicPr>
                <p:cNvPr id="26" name="Picture 25" descr="A logo with a black background&#10;&#10;AI-generated content may be incorrect.">
                  <a:extLst>
                    <a:ext uri="{FF2B5EF4-FFF2-40B4-BE49-F238E27FC236}">
                      <a16:creationId xmlns:a16="http://schemas.microsoft.com/office/drawing/2014/main" id="{84F273B8-4DE9-C968-046A-4353066E140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76829" y="3294198"/>
                  <a:ext cx="1457954" cy="1025852"/>
                </a:xfrm>
                <a:prstGeom prst="rect">
                  <a:avLst/>
                </a:prstGeom>
              </p:spPr>
            </p:pic>
          </p:grpSp>
          <p:pic>
            <p:nvPicPr>
              <p:cNvPr id="24" name="Picture 23" descr="A black and white logo&#10;&#10;AI-generated content may be incorrect.">
                <a:extLst>
                  <a:ext uri="{FF2B5EF4-FFF2-40B4-BE49-F238E27FC236}">
                    <a16:creationId xmlns:a16="http://schemas.microsoft.com/office/drawing/2014/main" id="{C0A15F20-B6F1-6799-9C85-02B2BBC27E8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/>
              <a:stretch>
                <a:fillRect/>
              </a:stretch>
            </p:blipFill>
            <p:spPr>
              <a:xfrm>
                <a:off x="8037603" y="3691521"/>
                <a:ext cx="1509167" cy="429986"/>
              </a:xfrm>
              <a:prstGeom prst="rect">
                <a:avLst/>
              </a:prstGeom>
            </p:spPr>
          </p:pic>
        </p:grpSp>
        <p:pic>
          <p:nvPicPr>
            <p:cNvPr id="21" name="Picture 20" descr="A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991A4920-49C0-D9D5-52F8-B6BBB5AA8A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8797518" y="3892321"/>
              <a:ext cx="1525925" cy="429986"/>
            </a:xfrm>
            <a:prstGeom prst="rect">
              <a:avLst/>
            </a:prstGeom>
          </p:spPr>
        </p:pic>
        <p:pic>
          <p:nvPicPr>
            <p:cNvPr id="22" name="Picture 2" descr="A white letter on a black background&#10;&#10;AI-generated content may be incorrect.">
              <a:extLst>
                <a:ext uri="{FF2B5EF4-FFF2-40B4-BE49-F238E27FC236}">
                  <a16:creationId xmlns:a16="http://schemas.microsoft.com/office/drawing/2014/main" id="{AAC5A029-A3F2-46CE-0457-D0CFA435FFA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572" y="3892321"/>
              <a:ext cx="1482275" cy="42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85847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070D78-A3F4-D6A5-85D2-83BE7BFD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B5AAC-CCB7-36C8-E53A-2748271C1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0D748-B66A-AE63-F0ED-1F803C95D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2AD3D-C065-5447-88BA-6B10904CDD72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10788-CAE0-C983-C17A-C3126CC7D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BED4F2-8673-E10A-83C5-C55691DE0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DA9AE-3C0F-DD46-942C-536FF5704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2" r:id="rId8"/>
    <p:sldLayoutId id="2147483655" r:id="rId9"/>
    <p:sldLayoutId id="2147483656" r:id="rId10"/>
    <p:sldLayoutId id="2147483663" r:id="rId11"/>
    <p:sldLayoutId id="2147483677" r:id="rId12"/>
    <p:sldLayoutId id="2147483657" r:id="rId13"/>
    <p:sldLayoutId id="2147483664" r:id="rId14"/>
    <p:sldLayoutId id="2147483675" r:id="rId15"/>
    <p:sldLayoutId id="2147483676" r:id="rId16"/>
    <p:sldLayoutId id="2147483658" r:id="rId17"/>
    <p:sldLayoutId id="2147483659" r:id="rId18"/>
    <p:sldLayoutId id="2147483672" r:id="rId19"/>
    <p:sldLayoutId id="2147483673" r:id="rId20"/>
    <p:sldLayoutId id="2147483674" r:id="rId21"/>
    <p:sldLayoutId id="2147483665" r:id="rId22"/>
    <p:sldLayoutId id="2147483680" r:id="rId23"/>
    <p:sldLayoutId id="2147483666" r:id="rId24"/>
    <p:sldLayoutId id="2147483681" r:id="rId25"/>
    <p:sldLayoutId id="2147483667" r:id="rId26"/>
    <p:sldLayoutId id="2147483668" r:id="rId27"/>
    <p:sldLayoutId id="2147483670" r:id="rId28"/>
    <p:sldLayoutId id="2147483671" r:id="rId29"/>
    <p:sldLayoutId id="2147483669" r:id="rId30"/>
    <p:sldLayoutId id="2147483678" r:id="rId31"/>
    <p:sldLayoutId id="2147483679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0614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614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614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614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614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61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ruto.io/sphere/dashboar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survey.hsforms.com/13hzixomtThWnSFzR4_gfaA3k1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0017C3F-4CCC-C381-BB30-5E86CDC29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80384"/>
            <a:ext cx="6776617" cy="1213330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bg1"/>
                </a:solidFill>
              </a:rPr>
              <a:t>EAA 2025: Are You Ready?</a:t>
            </a:r>
            <a:r>
              <a:rPr lang="en-GB" sz="3200">
                <a:solidFill>
                  <a:schemeClr val="bg1"/>
                </a:solidFill>
              </a:rPr>
              <a:t> </a:t>
            </a:r>
            <a:endParaRPr lang="en-US" sz="7200">
              <a:solidFill>
                <a:schemeClr val="bg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74DA059-2936-A47B-922C-24FA87780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95" y="3551508"/>
            <a:ext cx="5351253" cy="16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ZA" sz="2000"/>
              <a:t>What You Need to Know and Do Before the June 28 EAA Deadline</a:t>
            </a:r>
            <a:endParaRPr lang="en-US" sz="2000"/>
          </a:p>
        </p:txBody>
      </p:sp>
      <p:pic>
        <p:nvPicPr>
          <p:cNvPr id="9" name="Picture 8" descr="A person in a white sweater&#10;&#10;AI-generated content may be incorrect.">
            <a:extLst>
              <a:ext uri="{FF2B5EF4-FFF2-40B4-BE49-F238E27FC236}">
                <a16:creationId xmlns:a16="http://schemas.microsoft.com/office/drawing/2014/main" id="{D5C1565E-F2C7-D433-80C3-B4FC3D114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442" y="1122363"/>
            <a:ext cx="4749161" cy="434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20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731AB-467E-C275-E212-3DC4A15B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latin typeface="Montserrat"/>
              </a:rPr>
              <a:t>Housekeeping &amp; Rules of Engagement</a:t>
            </a:r>
            <a:br>
              <a:rPr lang="en-US" sz="3600" b="1">
                <a:latin typeface="Montserrat"/>
              </a:rPr>
            </a:br>
            <a:r>
              <a:rPr lang="en-US" sz="3600" b="1">
                <a:latin typeface="Montserrat"/>
              </a:rPr>
              <a:t>Welcome!​</a:t>
            </a:r>
            <a:endParaRPr lang="en-US" sz="3600">
              <a:latin typeface="Montserra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BF142-93AF-C876-EB83-7638996C5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lnSpc>
                <a:spcPts val="3225"/>
              </a:lnSpc>
              <a:buNone/>
            </a:pPr>
            <a:r>
              <a:rPr lang="en-GB" sz="1600" b="1">
                <a:latin typeface="Montserrat"/>
              </a:rPr>
              <a:t>Thank you</a:t>
            </a:r>
            <a:r>
              <a:rPr lang="en-GB" sz="1600">
                <a:latin typeface="Montserrat"/>
              </a:rPr>
              <a:t> for joining our webinar!</a:t>
            </a:r>
            <a:endParaRPr lang="en-US"/>
          </a:p>
          <a:p>
            <a:pPr marL="0" indent="0">
              <a:lnSpc>
                <a:spcPts val="3225"/>
              </a:lnSpc>
              <a:buNone/>
            </a:pPr>
            <a:r>
              <a:rPr lang="en-US" sz="1600">
                <a:latin typeface="Montserrat"/>
              </a:rPr>
              <a:t>Before we begin, here are some </a:t>
            </a:r>
            <a:r>
              <a:rPr lang="en-US" sz="1600" b="1">
                <a:latin typeface="Montserrat"/>
              </a:rPr>
              <a:t>housekeeping</a:t>
            </a:r>
            <a:r>
              <a:rPr lang="en-US" sz="1600">
                <a:latin typeface="Montserrat"/>
              </a:rPr>
              <a:t> notes:</a:t>
            </a:r>
            <a:endParaRPr lang="en-US" u="none" strike="noStrike"/>
          </a:p>
          <a:p>
            <a:pPr lvl="1" fontAlgn="base">
              <a:lnSpc>
                <a:spcPct val="120000"/>
              </a:lnSpc>
            </a:pPr>
            <a:r>
              <a:rPr lang="en-US" sz="1600">
                <a:latin typeface="Montserrat"/>
              </a:rPr>
              <a:t>Attendee lines are muted and cameras are turned off.​</a:t>
            </a:r>
          </a:p>
          <a:p>
            <a:pPr lvl="1" fontAlgn="base">
              <a:lnSpc>
                <a:spcPct val="120000"/>
              </a:lnSpc>
            </a:pPr>
            <a:r>
              <a:rPr lang="en-US" sz="1600">
                <a:latin typeface="Montserrat"/>
              </a:rPr>
              <a:t>Please feel free to use the </a:t>
            </a:r>
            <a:r>
              <a:rPr lang="en-US" sz="1600" b="1">
                <a:latin typeface="Montserrat"/>
              </a:rPr>
              <a:t>"Chat" </a:t>
            </a:r>
            <a:r>
              <a:rPr lang="en-US" sz="1600">
                <a:latin typeface="Montserrat"/>
              </a:rPr>
              <a:t>feature and the </a:t>
            </a:r>
            <a:r>
              <a:rPr lang="en-US" sz="1600" b="1">
                <a:latin typeface="Montserrat"/>
              </a:rPr>
              <a:t>"Q&amp;A"</a:t>
            </a:r>
            <a:r>
              <a:rPr lang="en-US" sz="1600">
                <a:latin typeface="Montserrat"/>
              </a:rPr>
              <a:t> to submit questions.​</a:t>
            </a:r>
          </a:p>
          <a:p>
            <a:pPr lvl="1" fontAlgn="base">
              <a:lnSpc>
                <a:spcPct val="110000"/>
              </a:lnSpc>
            </a:pPr>
            <a:r>
              <a:rPr lang="en-GB" sz="1600" b="1">
                <a:latin typeface="Montserrat"/>
              </a:rPr>
              <a:t>Recording Notice</a:t>
            </a:r>
            <a:r>
              <a:rPr lang="en-GB" sz="1600">
                <a:latin typeface="Montserrat"/>
              </a:rPr>
              <a:t>: This webinar is being recorded.</a:t>
            </a:r>
            <a:endParaRPr lang="en-US" sz="1600"/>
          </a:p>
          <a:p>
            <a:pPr lvl="1">
              <a:lnSpc>
                <a:spcPct val="110000"/>
              </a:lnSpc>
            </a:pPr>
            <a:r>
              <a:rPr lang="en-US" sz="1600">
                <a:latin typeface="Montserrat"/>
              </a:rPr>
              <a:t>The webinar content will be available on the </a:t>
            </a:r>
            <a:r>
              <a:rPr lang="en-US" sz="1600" b="1" err="1">
                <a:latin typeface="Montserrat"/>
              </a:rPr>
              <a:t>Struto</a:t>
            </a:r>
            <a:r>
              <a:rPr lang="en-US" sz="1600" b="1">
                <a:latin typeface="Montserrat"/>
              </a:rPr>
              <a:t> </a:t>
            </a:r>
            <a:r>
              <a:rPr lang="en-US" sz="1600" b="1">
                <a:latin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uniVERSE</a:t>
            </a:r>
            <a:r>
              <a:rPr lang="en-US" sz="1600">
                <a:latin typeface="Montserrat"/>
              </a:rPr>
              <a:t> after this session.</a:t>
            </a:r>
            <a:endParaRPr lang="en-US" sz="1600"/>
          </a:p>
          <a:p>
            <a:pPr lvl="1" fontAlgn="base">
              <a:lnSpc>
                <a:spcPct val="120000"/>
              </a:lnSpc>
            </a:pPr>
            <a:r>
              <a:rPr lang="en-US" sz="1600">
                <a:latin typeface="Montserrat"/>
              </a:rPr>
              <a:t>Your feedback is valuable to us! Please complete the webinar </a:t>
            </a:r>
            <a:r>
              <a:rPr lang="en-US" sz="1600" b="1">
                <a:latin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survey</a:t>
            </a:r>
            <a:r>
              <a:rPr lang="en-US" sz="1600" b="1">
                <a:latin typeface="Montserrat"/>
              </a:rPr>
              <a:t> </a:t>
            </a:r>
            <a:r>
              <a:rPr lang="en-US" sz="1600">
                <a:latin typeface="Montserrat"/>
              </a:rPr>
              <a:t>when you receive it.​</a:t>
            </a:r>
          </a:p>
          <a:p>
            <a:pPr lvl="1">
              <a:lnSpc>
                <a:spcPct val="120000"/>
              </a:lnSpc>
            </a:pPr>
            <a:r>
              <a:rPr lang="en-GB" sz="1600" b="1">
                <a:latin typeface="Montserrat"/>
              </a:rPr>
              <a:t>Marketing Opt-In</a:t>
            </a:r>
            <a:r>
              <a:rPr lang="en-GB" sz="1600">
                <a:latin typeface="Montserrat"/>
              </a:rPr>
              <a:t>: By joining this webinar, you are opted in for our marketing updates. You can unsubscribe at any time.</a:t>
            </a:r>
            <a:endParaRPr lang="en-US" sz="1600">
              <a:latin typeface="Montserrat"/>
            </a:endParaRPr>
          </a:p>
          <a:p>
            <a:pPr lvl="1">
              <a:lnSpc>
                <a:spcPct val="120000"/>
              </a:lnSpc>
            </a:pPr>
            <a:endParaRPr lang="en-GB" sz="1600">
              <a:latin typeface="Montserrat"/>
              <a:ea typeface="Open Sans"/>
              <a:cs typeface="Open Sans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600">
                <a:latin typeface="Montserrat"/>
                <a:ea typeface="Open Sans"/>
                <a:cs typeface="Open Sans"/>
              </a:rPr>
              <a:t>We hope you enjoy the webinar and find it valuable!</a:t>
            </a:r>
            <a:endParaRPr lang="en-US" sz="1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5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021FCE-4D2D-E315-2975-4B398E325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92730"/>
            <a:ext cx="10515600" cy="751240"/>
          </a:xfrm>
        </p:spPr>
        <p:txBody>
          <a:bodyPr>
            <a:normAutofit/>
          </a:bodyPr>
          <a:lstStyle/>
          <a:p>
            <a:r>
              <a:rPr lang="en-US" sz="3600" b="1"/>
              <a:t>Your Hosts</a:t>
            </a:r>
            <a:endParaRPr lang="en-US" sz="3600"/>
          </a:p>
        </p:txBody>
      </p:sp>
      <p:pic>
        <p:nvPicPr>
          <p:cNvPr id="8" name="Picture 7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7F6B5590-380E-9EDB-4318-BE4A088AC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687" y="1488685"/>
            <a:ext cx="3149031" cy="4088565"/>
          </a:xfrm>
          <a:prstGeom prst="rect">
            <a:avLst/>
          </a:prstGeom>
        </p:spPr>
      </p:pic>
      <p:pic>
        <p:nvPicPr>
          <p:cNvPr id="3" name="Picture 2" descr="A screenshot of a person smiling&#10;&#10;AI-generated content may be incorrect.">
            <a:extLst>
              <a:ext uri="{FF2B5EF4-FFF2-40B4-BE49-F238E27FC236}">
                <a16:creationId xmlns:a16="http://schemas.microsoft.com/office/drawing/2014/main" id="{D62180F3-801A-5048-A4BC-D73C13035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274" y="1488682"/>
            <a:ext cx="3149032" cy="4088567"/>
          </a:xfrm>
          <a:prstGeom prst="rect">
            <a:avLst/>
          </a:prstGeom>
        </p:spPr>
      </p:pic>
      <p:pic>
        <p:nvPicPr>
          <p:cNvPr id="5" name="Picture 4" descr="A person in a white sweater&#10;&#10;AI-generated content may be incorrect.">
            <a:extLst>
              <a:ext uri="{FF2B5EF4-FFF2-40B4-BE49-F238E27FC236}">
                <a16:creationId xmlns:a16="http://schemas.microsoft.com/office/drawing/2014/main" id="{07F3565B-16D5-846E-77D1-3514FBDA0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82" y="1488682"/>
            <a:ext cx="3447611" cy="408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03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BF1CB-EB2C-93F8-3C3E-8D0A11AE9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F15F0-E7FC-56DF-17F1-889067AF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162"/>
            <a:ext cx="10515600" cy="693220"/>
          </a:xfrm>
        </p:spPr>
        <p:txBody>
          <a:bodyPr>
            <a:normAutofit/>
          </a:bodyPr>
          <a:lstStyle/>
          <a:p>
            <a:r>
              <a:rPr lang="en-US" sz="3600" b="1"/>
              <a:t>Agenda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589C0-CF0E-9C5B-B163-963BEFD05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49778"/>
            <a:ext cx="8091311" cy="319436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  What the EAA is and who it applies to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endParaRPr lang="en-GB" sz="1800">
              <a:solidFill>
                <a:schemeClr val="bg1"/>
              </a:solidFill>
            </a:endParaRP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  What happens if you miss </a:t>
            </a:r>
            <a:r>
              <a:rPr lang="en-GB" sz="1800" b="1">
                <a:solidFill>
                  <a:schemeClr val="bg1"/>
                </a:solidFill>
              </a:rPr>
              <a:t>the June 28 deadline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endParaRPr lang="en-GB" sz="1800">
              <a:solidFill>
                <a:schemeClr val="bg1"/>
              </a:solidFill>
            </a:endParaRP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  The three core risks: legal, brand, and customer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endParaRPr lang="en-GB" sz="1800">
              <a:solidFill>
                <a:schemeClr val="bg1"/>
              </a:solidFill>
            </a:endParaRP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  UX and technical gaps we keep seeing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r>
              <a:rPr lang="en-GB" sz="1800">
                <a:solidFill>
                  <a:schemeClr val="bg1"/>
                </a:solidFill>
              </a:rPr>
              <a:t> </a:t>
            </a: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  Why accessibility is a growth lever, not just a regulation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endParaRPr lang="en-GB" sz="1800">
              <a:solidFill>
                <a:schemeClr val="bg1"/>
              </a:solidFill>
            </a:endParaRPr>
          </a:p>
          <a:p>
            <a:pPr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  And finally, practical steps you can take, right now, to get on track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800">
                <a:solidFill>
                  <a:srgbClr val="000000"/>
                </a:solidFill>
                <a:latin typeface="WordVisiCarriageReturn_MSFontService"/>
              </a:rPr>
            </a:br>
            <a:endParaRPr lang="en-GB" sz="1800">
              <a:solidFill>
                <a:srgbClr val="000000"/>
              </a:solidFill>
            </a:endParaRPr>
          </a:p>
        </p:txBody>
      </p:sp>
      <p:pic>
        <p:nvPicPr>
          <p:cNvPr id="5" name="Picture 4" descr="A black and white icon of a checklist&#10;&#10;AI-generated content may be incorrect.">
            <a:extLst>
              <a:ext uri="{FF2B5EF4-FFF2-40B4-BE49-F238E27FC236}">
                <a16:creationId xmlns:a16="http://schemas.microsoft.com/office/drawing/2014/main" id="{D56EB7D4-61B1-F9B8-FA20-80C993FBB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7389" y="1761067"/>
            <a:ext cx="2043910" cy="221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99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01224FC-2FE7-77B1-1586-321F9E9C61E1}"/>
              </a:ext>
            </a:extLst>
          </p:cNvPr>
          <p:cNvSpPr txBox="1">
            <a:spLocks/>
          </p:cNvSpPr>
          <p:nvPr/>
        </p:nvSpPr>
        <p:spPr>
          <a:xfrm>
            <a:off x="2212622" y="365126"/>
            <a:ext cx="9141178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Understanding the EAA</a:t>
            </a:r>
            <a:r>
              <a:rPr lang="en-GB" sz="4000" b="1">
                <a:solidFill>
                  <a:schemeClr val="bg1"/>
                </a:solidFill>
                <a:latin typeface="WordVisiCarriageReturn_MSFontService"/>
              </a:rPr>
              <a:t> </a:t>
            </a:r>
            <a:endParaRPr lang="en-US" sz="6600" b="1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089231A-1FEC-96ED-E016-AE838043982F}"/>
              </a:ext>
            </a:extLst>
          </p:cNvPr>
          <p:cNvSpPr txBox="1">
            <a:spLocks/>
          </p:cNvSpPr>
          <p:nvPr/>
        </p:nvSpPr>
        <p:spPr>
          <a:xfrm>
            <a:off x="838200" y="1964267"/>
            <a:ext cx="10515600" cy="4212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EU law mandating accessible digital products &amp; services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Applies to businesses with: </a:t>
            </a: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10+ employees </a:t>
            </a: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€2M+ revenue </a:t>
            </a:r>
          </a:p>
          <a:p>
            <a:pPr marL="742950" lvl="1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EU operations (even if HQ is elsewhere) 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r>
              <a:rPr lang="en-GB" sz="14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endParaRPr lang="en-US"/>
          </a:p>
        </p:txBody>
      </p:sp>
      <p:pic>
        <p:nvPicPr>
          <p:cNvPr id="9" name="Picture 8" descr="A blue circle with yellow stars in center&#10;&#10;AI-generated content may be incorrect.">
            <a:extLst>
              <a:ext uri="{FF2B5EF4-FFF2-40B4-BE49-F238E27FC236}">
                <a16:creationId xmlns:a16="http://schemas.microsoft.com/office/drawing/2014/main" id="{0DBC189B-00E7-30DF-4C90-CEC26E94C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6"/>
            <a:ext cx="1137354" cy="113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49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B6CD8-BCDC-7A32-50C8-D8CE65822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36E0180-AB17-8D1D-A4A9-B71385F956DA}"/>
              </a:ext>
            </a:extLst>
          </p:cNvPr>
          <p:cNvSpPr txBox="1">
            <a:spLocks/>
          </p:cNvSpPr>
          <p:nvPr/>
        </p:nvSpPr>
        <p:spPr>
          <a:xfrm>
            <a:off x="1817511" y="365126"/>
            <a:ext cx="9536289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The Clock is Ticking</a:t>
            </a:r>
            <a:endParaRPr lang="en-US" sz="6600" b="1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7027F27-6F13-B949-5718-48F9ABE72C6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Deadline: June 28, 2025</a:t>
            </a:r>
          </a:p>
          <a:p>
            <a:pPr marL="285750" indent="-28575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Penalties: fines, tender disqualification, reputational damage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r>
              <a:rPr lang="en-GB" sz="1800">
                <a:solidFill>
                  <a:schemeClr val="bg1"/>
                </a:solidFill>
              </a:rPr>
              <a:t> </a:t>
            </a:r>
          </a:p>
          <a:p>
            <a:pPr marL="285750" indent="-28575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Brand trust is on the line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r>
              <a:rPr lang="en-GB" sz="1800">
                <a:solidFill>
                  <a:schemeClr val="bg1"/>
                </a:solidFill>
              </a:rPr>
              <a:t> </a:t>
            </a:r>
          </a:p>
          <a:p>
            <a:pPr marL="285750" indent="-285750" algn="l" rtl="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Inaccessibility = missed connection &amp; conversions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r>
              <a:rPr lang="en-GB" sz="14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endParaRPr lang="en-US"/>
          </a:p>
        </p:txBody>
      </p:sp>
      <p:pic>
        <p:nvPicPr>
          <p:cNvPr id="10" name="Picture 9" descr="A white line drawing of a calendar and a clock&#10;&#10;AI-generated content may be incorrect.">
            <a:extLst>
              <a:ext uri="{FF2B5EF4-FFF2-40B4-BE49-F238E27FC236}">
                <a16:creationId xmlns:a16="http://schemas.microsoft.com/office/drawing/2014/main" id="{8DFAB7C4-37D2-9714-E811-7DA1C6307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29397"/>
            <a:ext cx="877712" cy="87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10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B8621-6E44-A3D2-19D4-A06BB5927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D57A8F2-15F1-6BEC-5494-7FFE0812D0E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The 3 Layers of Risk</a:t>
            </a:r>
            <a:endParaRPr lang="en-US" sz="19900" b="1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842FDC-C40B-426D-1F0E-DAD6B4EB0A83}"/>
              </a:ext>
            </a:extLst>
          </p:cNvPr>
          <p:cNvSpPr txBox="1">
            <a:spLocks/>
          </p:cNvSpPr>
          <p:nvPr/>
        </p:nvSpPr>
        <p:spPr>
          <a:xfrm>
            <a:off x="585312" y="2651760"/>
            <a:ext cx="3663632" cy="35474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>
                <a:solidFill>
                  <a:schemeClr val="bg1"/>
                </a:solidFill>
              </a:rPr>
              <a:t>Fines</a:t>
            </a:r>
          </a:p>
          <a:p>
            <a:r>
              <a:rPr lang="en-GB" sz="1800">
                <a:solidFill>
                  <a:schemeClr val="bg1"/>
                </a:solidFill>
              </a:rPr>
              <a:t>Lawsuits</a:t>
            </a:r>
          </a:p>
          <a:p>
            <a:r>
              <a:rPr lang="en-GB" sz="1800">
                <a:solidFill>
                  <a:schemeClr val="bg1"/>
                </a:solidFill>
              </a:rPr>
              <a:t>Disqualification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800">
                <a:solidFill>
                  <a:srgbClr val="000000"/>
                </a:solidFill>
                <a:latin typeface="WordVisiCarriageReturn_MSFontService"/>
              </a:rPr>
            </a:br>
            <a:endParaRPr lang="en-US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56C27E04-E67F-4C9F-5D49-2FE8543BD2CA}"/>
              </a:ext>
            </a:extLst>
          </p:cNvPr>
          <p:cNvSpPr txBox="1">
            <a:spLocks/>
          </p:cNvSpPr>
          <p:nvPr/>
        </p:nvSpPr>
        <p:spPr>
          <a:xfrm>
            <a:off x="4264184" y="2661283"/>
            <a:ext cx="3663632" cy="35474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>
                <a:solidFill>
                  <a:schemeClr val="bg1"/>
                </a:solidFill>
              </a:rPr>
              <a:t>Reputation damage</a:t>
            </a:r>
          </a:p>
          <a:p>
            <a:r>
              <a:rPr lang="en-GB" sz="1800">
                <a:solidFill>
                  <a:schemeClr val="bg1"/>
                </a:solidFill>
              </a:rPr>
              <a:t>Churn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800">
                <a:solidFill>
                  <a:schemeClr val="bg1"/>
                </a:solidFill>
                <a:latin typeface="WordVisiCarriageReturn_MSFontService"/>
              </a:rPr>
            </a:b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157C36-CCF0-E7AF-7483-3225D62627DE}"/>
              </a:ext>
            </a:extLst>
          </p:cNvPr>
          <p:cNvSpPr txBox="1">
            <a:spLocks/>
          </p:cNvSpPr>
          <p:nvPr/>
        </p:nvSpPr>
        <p:spPr>
          <a:xfrm>
            <a:off x="7927816" y="2661283"/>
            <a:ext cx="3663632" cy="3547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>
                <a:solidFill>
                  <a:schemeClr val="bg1"/>
                </a:solidFill>
              </a:rPr>
              <a:t>Exclusion</a:t>
            </a:r>
          </a:p>
          <a:p>
            <a:r>
              <a:rPr lang="en-GB" sz="1800">
                <a:solidFill>
                  <a:schemeClr val="bg1"/>
                </a:solidFill>
              </a:rPr>
              <a:t>Drop-offs</a:t>
            </a:r>
            <a:r>
              <a:rPr lang="en-GB" sz="18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800">
                <a:solidFill>
                  <a:srgbClr val="000000"/>
                </a:solidFill>
                <a:latin typeface="WordVisiCarriageReturn_MSFontService"/>
              </a:rPr>
            </a:br>
            <a:br>
              <a:rPr lang="en-GB" sz="1800">
                <a:solidFill>
                  <a:srgbClr val="000000"/>
                </a:solidFill>
                <a:latin typeface="WordVisiCarriageReturn_MSFontService"/>
              </a:rPr>
            </a:b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4D595C7-20CF-2CE7-952E-2CD7A9C79513}"/>
              </a:ext>
            </a:extLst>
          </p:cNvPr>
          <p:cNvSpPr txBox="1">
            <a:spLocks/>
          </p:cNvSpPr>
          <p:nvPr/>
        </p:nvSpPr>
        <p:spPr>
          <a:xfrm>
            <a:off x="575084" y="1562836"/>
            <a:ext cx="3663632" cy="834140"/>
          </a:xfrm>
          <a:prstGeom prst="rect">
            <a:avLst/>
          </a:prstGeom>
          <a:solidFill>
            <a:srgbClr val="01BD9B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Montserrat"/>
              </a:rPr>
              <a:t>Legal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43775CB-76F3-0DFF-0E45-67EAC5451CA3}"/>
              </a:ext>
            </a:extLst>
          </p:cNvPr>
          <p:cNvSpPr txBox="1">
            <a:spLocks/>
          </p:cNvSpPr>
          <p:nvPr/>
        </p:nvSpPr>
        <p:spPr>
          <a:xfrm>
            <a:off x="4221433" y="1562836"/>
            <a:ext cx="3663632" cy="834140"/>
          </a:xfrm>
          <a:prstGeom prst="rect">
            <a:avLst/>
          </a:prstGeom>
          <a:solidFill>
            <a:srgbClr val="08C3DF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Montserrat"/>
              </a:rPr>
              <a:t>Brand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8ABDDFE-937C-3A3A-D768-1B87079193ED}"/>
              </a:ext>
            </a:extLst>
          </p:cNvPr>
          <p:cNvSpPr txBox="1">
            <a:spLocks/>
          </p:cNvSpPr>
          <p:nvPr/>
        </p:nvSpPr>
        <p:spPr>
          <a:xfrm>
            <a:off x="7878010" y="1562835"/>
            <a:ext cx="3663632" cy="834140"/>
          </a:xfrm>
          <a:prstGeom prst="rect">
            <a:avLst/>
          </a:prstGeom>
          <a:solidFill>
            <a:srgbClr val="E97133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Montserrat"/>
              </a:rPr>
              <a:t>Customer</a:t>
            </a:r>
          </a:p>
        </p:txBody>
      </p:sp>
      <p:pic>
        <p:nvPicPr>
          <p:cNvPr id="17" name="Picture 16" descr="A white line drawing of a megaphone&#10;&#10;AI-generated content may be incorrect.">
            <a:extLst>
              <a:ext uri="{FF2B5EF4-FFF2-40B4-BE49-F238E27FC236}">
                <a16:creationId xmlns:a16="http://schemas.microsoft.com/office/drawing/2014/main" id="{F4073001-BB0F-0FDE-E053-1FBF437C3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028" y="1714432"/>
            <a:ext cx="450182" cy="531274"/>
          </a:xfrm>
          <a:prstGeom prst="rect">
            <a:avLst/>
          </a:prstGeom>
        </p:spPr>
      </p:pic>
      <p:pic>
        <p:nvPicPr>
          <p:cNvPr id="19" name="Picture 18" descr="A white outline of a person&#10;&#10;AI-generated content may be incorrect.">
            <a:extLst>
              <a:ext uri="{FF2B5EF4-FFF2-40B4-BE49-F238E27FC236}">
                <a16:creationId xmlns:a16="http://schemas.microsoft.com/office/drawing/2014/main" id="{72F2438A-3706-D982-2C60-D8ABA977A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919" y="1713062"/>
            <a:ext cx="474714" cy="479829"/>
          </a:xfrm>
          <a:prstGeom prst="rect">
            <a:avLst/>
          </a:prstGeom>
        </p:spPr>
      </p:pic>
      <p:pic>
        <p:nvPicPr>
          <p:cNvPr id="21" name="Picture 20" descr="A white check mark on a black background&#10;&#10;AI-generated content may be incorrect.">
            <a:extLst>
              <a:ext uri="{FF2B5EF4-FFF2-40B4-BE49-F238E27FC236}">
                <a16:creationId xmlns:a16="http://schemas.microsoft.com/office/drawing/2014/main" id="{8C7D45BC-5127-F6B9-0CAB-F25672E22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731" y="1734888"/>
            <a:ext cx="460215" cy="5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8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3D437-B197-296C-01E0-469DAE04B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B9FB25F-ABDD-E25D-F829-D8767039B2D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Accessibility in Action </a:t>
            </a:r>
            <a:endParaRPr lang="en-US" sz="13800" b="1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0410A26-7207-EEEF-48C3-19B4460E6AD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Missing alt text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Inaccessible forms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Inconsistent headers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Low colour contrast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No keyboard nav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Videos without captions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r>
              <a:rPr lang="en-GB" sz="14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endParaRPr lang="en-US"/>
          </a:p>
        </p:txBody>
      </p:sp>
      <p:pic>
        <p:nvPicPr>
          <p:cNvPr id="13" name="Picture 12" descr="A person in a brown shirt&#10;&#10;AI-generated content may be incorrect.">
            <a:extLst>
              <a:ext uri="{FF2B5EF4-FFF2-40B4-BE49-F238E27FC236}">
                <a16:creationId xmlns:a16="http://schemas.microsoft.com/office/drawing/2014/main" id="{B510908B-3802-8B75-C401-E516D7CC8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667" y="960967"/>
            <a:ext cx="4531234" cy="407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40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DAC85-0507-9294-4106-8250ADE5E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AD498BC-E90F-421B-1D8C-5E4647E9CA8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The 3 Biggest Gaps</a:t>
            </a:r>
            <a:r>
              <a:rPr lang="en-GB" sz="4000">
                <a:solidFill>
                  <a:schemeClr val="bg1"/>
                </a:solidFill>
              </a:rPr>
              <a:t> </a:t>
            </a:r>
            <a:endParaRPr lang="en-US" sz="41300" b="1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E5BB2F0-E953-1029-BB90-A447412B4C0A}"/>
              </a:ext>
            </a:extLst>
          </p:cNvPr>
          <p:cNvGrpSpPr/>
          <p:nvPr/>
        </p:nvGrpSpPr>
        <p:grpSpPr>
          <a:xfrm>
            <a:off x="1240041" y="3778298"/>
            <a:ext cx="9372140" cy="464295"/>
            <a:chOff x="-131559" y="3632199"/>
            <a:chExt cx="9372140" cy="464295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40727315-DEB0-0121-3D45-726E4415DC98}"/>
                </a:ext>
              </a:extLst>
            </p:cNvPr>
            <p:cNvSpPr txBox="1">
              <a:spLocks/>
            </p:cNvSpPr>
            <p:nvPr/>
          </p:nvSpPr>
          <p:spPr>
            <a:xfrm>
              <a:off x="-131559" y="3632199"/>
              <a:ext cx="2480733" cy="44344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EEF0EC"/>
                  </a:solidFill>
                  <a:latin typeface="Montserrat" pitchFamily="2" charset="77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algn="l">
                <a:lnSpc>
                  <a:spcPct val="100000"/>
                </a:lnSpc>
                <a:buFont typeface="+mj-lt"/>
                <a:buAutoNum type="arabicPeriod"/>
              </a:pPr>
              <a:r>
                <a:rPr lang="en-GB" sz="1800">
                  <a:solidFill>
                    <a:schemeClr val="bg1"/>
                  </a:solidFill>
                </a:rPr>
                <a:t>No Ownership</a:t>
              </a:r>
              <a:endParaRPr lang="en-US"/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003A477D-CB59-19C1-CDD7-73E662868AB6}"/>
                </a:ext>
              </a:extLst>
            </p:cNvPr>
            <p:cNvSpPr txBox="1">
              <a:spLocks/>
            </p:cNvSpPr>
            <p:nvPr/>
          </p:nvSpPr>
          <p:spPr>
            <a:xfrm>
              <a:off x="3259111" y="3632199"/>
              <a:ext cx="2633134" cy="46429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EEF0EC"/>
                  </a:solidFill>
                  <a:latin typeface="Montserrat" pitchFamily="2" charset="77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GB" sz="1800">
                  <a:solidFill>
                    <a:schemeClr val="bg1"/>
                  </a:solidFill>
                </a:rPr>
                <a:t>2. Outdated Systems</a:t>
              </a: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FC5A84CC-6069-EA84-790F-C4209F84C796}"/>
                </a:ext>
              </a:extLst>
            </p:cNvPr>
            <p:cNvSpPr txBox="1">
              <a:spLocks/>
            </p:cNvSpPr>
            <p:nvPr/>
          </p:nvSpPr>
          <p:spPr>
            <a:xfrm>
              <a:off x="6802182" y="3632199"/>
              <a:ext cx="2438399" cy="36954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EEF0EC"/>
                  </a:solidFill>
                  <a:latin typeface="Montserrat" pitchFamily="2" charset="77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rgbClr val="000614"/>
                  </a:solidFill>
                  <a:latin typeface="Montserrat" pitchFamily="2" charset="77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GB" sz="1800">
                  <a:solidFill>
                    <a:schemeClr val="bg1"/>
                  </a:solidFill>
                </a:rPr>
                <a:t>3. Superficial Fixes</a:t>
              </a:r>
              <a:endParaRPr lang="en-US"/>
            </a:p>
          </p:txBody>
        </p:sp>
      </p:grpSp>
      <p:pic>
        <p:nvPicPr>
          <p:cNvPr id="10" name="Picture 9" descr="A white and black band aid&#10;&#10;AI-generated content may be incorrect.">
            <a:extLst>
              <a:ext uri="{FF2B5EF4-FFF2-40B4-BE49-F238E27FC236}">
                <a16:creationId xmlns:a16="http://schemas.microsoft.com/office/drawing/2014/main" id="{67C4B28A-C002-712B-3D7E-95B367104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577" y="2423727"/>
            <a:ext cx="996808" cy="996808"/>
          </a:xfrm>
          <a:prstGeom prst="rect">
            <a:avLst/>
          </a:prstGeom>
        </p:spPr>
      </p:pic>
      <p:pic>
        <p:nvPicPr>
          <p:cNvPr id="12" name="Picture 11" descr="A white line drawing of a gear&#10;&#10;AI-generated content may be incorrect.">
            <a:extLst>
              <a:ext uri="{FF2B5EF4-FFF2-40B4-BE49-F238E27FC236}">
                <a16:creationId xmlns:a16="http://schemas.microsoft.com/office/drawing/2014/main" id="{A2C0D001-F9E2-5BEF-61A3-0D017516B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871" y="2423728"/>
            <a:ext cx="1036813" cy="996807"/>
          </a:xfrm>
          <a:prstGeom prst="rect">
            <a:avLst/>
          </a:prstGeom>
        </p:spPr>
      </p:pic>
      <p:pic>
        <p:nvPicPr>
          <p:cNvPr id="14" name="Picture 13" descr="A white line drawing of a person with his hands behind his head&#10;&#10;AI-generated content may be incorrect.">
            <a:extLst>
              <a:ext uri="{FF2B5EF4-FFF2-40B4-BE49-F238E27FC236}">
                <a16:creationId xmlns:a16="http://schemas.microsoft.com/office/drawing/2014/main" id="{E7BB4689-A687-AA69-6BBA-6071F4788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266" y="2281926"/>
            <a:ext cx="788281" cy="128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2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89281-707C-37C2-C0F1-1F7FED041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642F561-2DA3-6D1E-A74C-D539F29AD757}"/>
              </a:ext>
            </a:extLst>
          </p:cNvPr>
          <p:cNvSpPr txBox="1">
            <a:spLocks/>
          </p:cNvSpPr>
          <p:nvPr/>
        </p:nvSpPr>
        <p:spPr>
          <a:xfrm>
            <a:off x="2077156" y="365126"/>
            <a:ext cx="9276644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It’s Not Just Compliance </a:t>
            </a:r>
            <a:endParaRPr lang="en-US" sz="123400" b="1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7539C0-08CB-9D9F-16D8-984EE44D9D84}"/>
              </a:ext>
            </a:extLst>
          </p:cNvPr>
          <p:cNvSpPr txBox="1">
            <a:spLocks/>
          </p:cNvSpPr>
          <p:nvPr/>
        </p:nvSpPr>
        <p:spPr>
          <a:xfrm>
            <a:off x="838200" y="237126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Reach new users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Improve SEO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Boost brand equity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>
                <a:solidFill>
                  <a:schemeClr val="bg1"/>
                </a:solidFill>
              </a:rPr>
              <a:t>Outperform competitors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r>
              <a:rPr lang="en-GB" sz="14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DB21D1-5DCA-35ED-ADCB-EA03EC6CB932}"/>
              </a:ext>
            </a:extLst>
          </p:cNvPr>
          <p:cNvSpPr txBox="1">
            <a:spLocks/>
          </p:cNvSpPr>
          <p:nvPr/>
        </p:nvSpPr>
        <p:spPr>
          <a:xfrm>
            <a:off x="2077156" y="1236267"/>
            <a:ext cx="9276644" cy="4950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2400" b="1">
                <a:solidFill>
                  <a:schemeClr val="bg1"/>
                </a:solidFill>
              </a:rPr>
              <a:t>Accessibility = Performance</a:t>
            </a:r>
            <a:endParaRPr lang="en-US" sz="255800" b="1">
              <a:solidFill>
                <a:schemeClr val="bg1"/>
              </a:solidFill>
            </a:endParaRPr>
          </a:p>
        </p:txBody>
      </p:sp>
      <p:pic>
        <p:nvPicPr>
          <p:cNvPr id="9" name="Picture 8" descr="A white line drawing of a graph&#10;&#10;AI-generated content may be incorrect.">
            <a:extLst>
              <a:ext uri="{FF2B5EF4-FFF2-40B4-BE49-F238E27FC236}">
                <a16:creationId xmlns:a16="http://schemas.microsoft.com/office/drawing/2014/main" id="{D53BDBD0-FF56-D4DC-E944-838BE9621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71045"/>
            <a:ext cx="1016000" cy="92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2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B7048-3639-35C6-4580-E0D1398E6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EDAF44F-62E7-2663-E7B8-B1433A108C7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Your Action Plan</a:t>
            </a:r>
            <a:endParaRPr lang="en-US" sz="400000" b="1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112416-9909-0DAD-68A6-F8546C4F2F6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Wingdings" pitchFamily="2" charset="2"/>
              <a:buChar char="q"/>
            </a:pPr>
            <a:r>
              <a:rPr lang="en-GB" sz="1800">
                <a:solidFill>
                  <a:schemeClr val="bg1"/>
                </a:solidFill>
              </a:rPr>
              <a:t>Appoint an accessibility owner</a:t>
            </a:r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q"/>
            </a:pPr>
            <a:r>
              <a:rPr lang="en-GB" sz="1800">
                <a:solidFill>
                  <a:schemeClr val="bg1"/>
                </a:solidFill>
              </a:rPr>
              <a:t>Get a baseline audit</a:t>
            </a:r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q"/>
            </a:pPr>
            <a:r>
              <a:rPr lang="en-GB" sz="1800">
                <a:solidFill>
                  <a:schemeClr val="bg1"/>
                </a:solidFill>
              </a:rPr>
              <a:t>Prioritise high-impact fixes</a:t>
            </a:r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q"/>
            </a:pPr>
            <a:r>
              <a:rPr lang="en-GB" sz="1800">
                <a:solidFill>
                  <a:schemeClr val="bg1"/>
                </a:solidFill>
              </a:rPr>
              <a:t>Integrate accessibility into UX/content/dev</a:t>
            </a:r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q"/>
            </a:pPr>
            <a:r>
              <a:rPr lang="en-GB" sz="1800">
                <a:solidFill>
                  <a:schemeClr val="bg1"/>
                </a:solidFill>
              </a:rPr>
              <a:t>Plan for ongoing review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r>
              <a:rPr lang="en-GB" sz="14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400">
                <a:solidFill>
                  <a:srgbClr val="000000"/>
                </a:solidFill>
                <a:latin typeface="WordVisiCarriageReturn_MSFontService"/>
              </a:rPr>
            </a:br>
            <a:endParaRPr lang="en-US"/>
          </a:p>
        </p:txBody>
      </p:sp>
      <p:pic>
        <p:nvPicPr>
          <p:cNvPr id="7" name="Picture 6" descr="A white line with dots and points on it&#10;&#10;AI-generated content may be incorrect.">
            <a:extLst>
              <a:ext uri="{FF2B5EF4-FFF2-40B4-BE49-F238E27FC236}">
                <a16:creationId xmlns:a16="http://schemas.microsoft.com/office/drawing/2014/main" id="{8534051F-1A66-D76D-A6A6-4B5D279DC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450" y="1825625"/>
            <a:ext cx="3071762" cy="310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30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F77B3-FD78-9D0D-9D34-B6FF68FD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D821CD8-1041-2DDC-B70D-9A51FFCF8088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 err="1">
                <a:solidFill>
                  <a:schemeClr val="bg1"/>
                </a:solidFill>
                <a:latin typeface="Montserrat"/>
              </a:rPr>
              <a:t>Struto</a:t>
            </a:r>
            <a:r>
              <a:rPr lang="en-GB" sz="4000" b="1">
                <a:solidFill>
                  <a:schemeClr val="bg1"/>
                </a:solidFill>
                <a:latin typeface="Montserrat"/>
              </a:rPr>
              <a:t> Value Add</a:t>
            </a:r>
            <a:endParaRPr lang="en-US" sz="400000" b="1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939E17-5341-ABD6-FA03-C72A92F051D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Wingdings,Sans-Serif" pitchFamily="2" charset="2"/>
              <a:buChar char="q"/>
            </a:pPr>
            <a:r>
              <a:rPr lang="en-GB" sz="1800">
                <a:solidFill>
                  <a:schemeClr val="bg1"/>
                </a:solidFill>
                <a:latin typeface="Montserrat"/>
              </a:rPr>
              <a:t>Complimentary audit</a:t>
            </a:r>
          </a:p>
          <a:p>
            <a:pPr marL="285750" indent="-285750" algn="l">
              <a:lnSpc>
                <a:spcPct val="100000"/>
              </a:lnSpc>
              <a:buFont typeface="Wingdings,Sans-Serif" pitchFamily="2" charset="2"/>
              <a:buChar char="q"/>
            </a:pPr>
            <a:r>
              <a:rPr lang="en-GB" sz="1800">
                <a:solidFill>
                  <a:schemeClr val="bg1"/>
                </a:solidFill>
                <a:latin typeface="Montserrat"/>
              </a:rPr>
              <a:t>Scrape website page </a:t>
            </a:r>
            <a:endParaRPr lang="en-US" sz="1800">
              <a:solidFill>
                <a:schemeClr val="bg1"/>
              </a:solidFill>
              <a:latin typeface="Montserrat"/>
            </a:endParaRPr>
          </a:p>
          <a:p>
            <a:pPr marL="285750" indent="-285750" algn="l">
              <a:lnSpc>
                <a:spcPct val="100000"/>
              </a:lnSpc>
              <a:buFont typeface="Wingdings,Sans-Serif" pitchFamily="2" charset="2"/>
              <a:buChar char="q"/>
            </a:pPr>
            <a:r>
              <a:rPr lang="en-GB" sz="1800">
                <a:solidFill>
                  <a:schemeClr val="bg1"/>
                </a:solidFill>
                <a:latin typeface="Montserrat"/>
              </a:rPr>
              <a:t>Offer bespoke recommendations</a:t>
            </a:r>
          </a:p>
          <a:p>
            <a:pPr marL="285750" indent="-285750" algn="l">
              <a:lnSpc>
                <a:spcPct val="100000"/>
              </a:lnSpc>
              <a:buFont typeface="Wingdings,Sans-Serif" pitchFamily="2" charset="2"/>
              <a:buChar char="q"/>
            </a:pPr>
            <a:r>
              <a:rPr lang="en-GB" sz="1800">
                <a:solidFill>
                  <a:schemeClr val="bg1"/>
                </a:solidFill>
                <a:latin typeface="Montserrat"/>
              </a:rPr>
              <a:t>Compliance roadmap with priority actions</a:t>
            </a:r>
            <a:endParaRPr lang="en-US">
              <a:solidFill>
                <a:schemeClr val="bg1"/>
              </a:solidFill>
            </a:endParaRPr>
          </a:p>
          <a:p>
            <a:pPr marL="285750" indent="-285750" algn="l">
              <a:lnSpc>
                <a:spcPct val="100000"/>
              </a:lnSpc>
              <a:buFont typeface="Wingdings,Sans-Serif" pitchFamily="2" charset="2"/>
              <a:buChar char="q"/>
            </a:pPr>
            <a:r>
              <a:rPr lang="en-GB" sz="1800">
                <a:solidFill>
                  <a:schemeClr val="bg1"/>
                </a:solidFill>
                <a:latin typeface="Montserrat"/>
              </a:rPr>
              <a:t>Developer support from award-winning team</a:t>
            </a:r>
          </a:p>
          <a:p>
            <a:pPr marL="285750" indent="-285750" algn="l">
              <a:lnSpc>
                <a:spcPct val="100000"/>
              </a:lnSpc>
              <a:buFont typeface="Wingdings" pitchFamily="2" charset="2"/>
              <a:buChar char="q"/>
            </a:pPr>
            <a:endParaRPr lang="en-GB" sz="1800">
              <a:solidFill>
                <a:srgbClr val="FFFFFF"/>
              </a:solidFill>
              <a:latin typeface="Montserrat"/>
            </a:endParaRPr>
          </a:p>
          <a:p>
            <a:pPr algn="l">
              <a:lnSpc>
                <a:spcPct val="100000"/>
              </a:lnSpc>
            </a:pPr>
            <a:br>
              <a:rPr lang="en-GB" sz="1400">
                <a:latin typeface="WordVisiCarriageReturn_MSFontService"/>
              </a:rPr>
            </a:br>
            <a:r>
              <a:rPr lang="en-GB" sz="1400">
                <a:solidFill>
                  <a:schemeClr val="bg1"/>
                </a:solidFill>
                <a:latin typeface="WordVisiCarriageReturn_MSFontService"/>
              </a:rPr>
              <a:t> </a:t>
            </a:r>
            <a:br>
              <a:rPr lang="en-GB" sz="1400">
                <a:latin typeface="WordVisiCarriageReturn_MSFontService"/>
              </a:rPr>
            </a:b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B95DCB-F31B-7148-2B2D-282B83CAC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356" y="1713222"/>
            <a:ext cx="4630992" cy="352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6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9E0C8-6DE0-C366-DD3F-76886252D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1913E0E-8E20-B9A9-6CF3-89947EF8E9E1}"/>
              </a:ext>
            </a:extLst>
          </p:cNvPr>
          <p:cNvSpPr txBox="1">
            <a:spLocks/>
          </p:cNvSpPr>
          <p:nvPr/>
        </p:nvSpPr>
        <p:spPr>
          <a:xfrm>
            <a:off x="2586566" y="2854259"/>
            <a:ext cx="7018867" cy="86825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EEF0EC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en-GB" sz="4000" b="1">
                <a:solidFill>
                  <a:schemeClr val="bg1"/>
                </a:solidFill>
              </a:rPr>
              <a:t>Your Questions, Answered</a:t>
            </a:r>
            <a:endParaRPr lang="en-US" sz="400000" b="1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970AE9-02C8-A9AC-A685-8DEEF0A76851}"/>
              </a:ext>
            </a:extLst>
          </p:cNvPr>
          <p:cNvSpPr txBox="1">
            <a:spLocks/>
          </p:cNvSpPr>
          <p:nvPr/>
        </p:nvSpPr>
        <p:spPr>
          <a:xfrm>
            <a:off x="3102326" y="3874844"/>
            <a:ext cx="5987345" cy="590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EF0EC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0614"/>
                </a:solidFill>
                <a:latin typeface="Montserrat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ZA" sz="1800">
                <a:solidFill>
                  <a:schemeClr val="bg1"/>
                </a:solidFill>
              </a:rPr>
              <a:t>Drop your questions in the chat box – we’re ready</a:t>
            </a:r>
            <a:r>
              <a:rPr lang="en-ZA" sz="1400">
                <a:solidFill>
                  <a:srgbClr val="000000"/>
                </a:solidFill>
              </a:rPr>
              <a:t>.</a:t>
            </a:r>
            <a:endParaRPr lang="en-US"/>
          </a:p>
        </p:txBody>
      </p:sp>
      <p:pic>
        <p:nvPicPr>
          <p:cNvPr id="7" name="Picture 6" descr="A white line drawing of a question mark and speech bubbles&#10;&#10;AI-generated content may be incorrect.">
            <a:extLst>
              <a:ext uri="{FF2B5EF4-FFF2-40B4-BE49-F238E27FC236}">
                <a16:creationId xmlns:a16="http://schemas.microsoft.com/office/drawing/2014/main" id="{7526B436-D836-0DC2-4DFA-392C9B385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578" y="1783644"/>
            <a:ext cx="1224844" cy="122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31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660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ebinar Slide deck" id="{AB9E75DC-7A4C-214B-9DA7-F9381E253573}" vid="{FB2E7F56-47AE-9545-B40E-29ADE7520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14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EAA 2025: Are You Ready? </vt:lpstr>
      <vt:lpstr>Housekeeping &amp; Rules of Engagement Welcome!​</vt:lpstr>
      <vt:lpstr>Your Hosts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Kieran Paulsen</dc:creator>
  <cp:revision>1</cp:revision>
  <dcterms:created xsi:type="dcterms:W3CDTF">2024-11-15T13:04:22Z</dcterms:created>
  <dcterms:modified xsi:type="dcterms:W3CDTF">2025-05-29T09:51:56Z</dcterms:modified>
</cp:coreProperties>
</file>